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7" r:id="rId2"/>
    <p:sldId id="260" r:id="rId3"/>
    <p:sldId id="261" r:id="rId4"/>
    <p:sldId id="263" r:id="rId5"/>
    <p:sldId id="265" r:id="rId6"/>
    <p:sldId id="266" r:id="rId7"/>
    <p:sldId id="269" r:id="rId8"/>
    <p:sldId id="270" r:id="rId9"/>
    <p:sldId id="271" r:id="rId10"/>
    <p:sldId id="259" r:id="rId11"/>
    <p:sldId id="273" r:id="rId12"/>
    <p:sldId id="272" r:id="rId13"/>
    <p:sldId id="275" r:id="rId14"/>
    <p:sldId id="274" r:id="rId15"/>
    <p:sldId id="256" r:id="rId16"/>
    <p:sldId id="258" r:id="rId17"/>
  </p:sldIdLst>
  <p:sldSz cx="12192000" cy="6858000"/>
  <p:notesSz cx="6858000" cy="9144000"/>
  <p:defaultTextStyle>
    <a:defPPr>
      <a:defRPr lang="pt-S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apa" id="{7BC4DF36-013B-44D4-8A6A-82940786DA82}">
          <p14:sldIdLst>
            <p14:sldId id="257"/>
            <p14:sldId id="260"/>
            <p14:sldId id="261"/>
            <p14:sldId id="263"/>
            <p14:sldId id="265"/>
          </p14:sldIdLst>
        </p14:section>
        <p14:section name="Indice" id="{3E0744B6-6059-4FE7-A335-3255A625E633}">
          <p14:sldIdLst>
            <p14:sldId id="266"/>
          </p14:sldIdLst>
        </p14:section>
        <p14:section name="Resumo" id="{23ABA664-ED38-48E5-866E-90D16E89E101}">
          <p14:sldIdLst>
            <p14:sldId id="269"/>
            <p14:sldId id="270"/>
          </p14:sldIdLst>
        </p14:section>
        <p14:section name="Palavra-Chave" id="{037C3AD4-0DE6-4A44-85E3-6362237E2C72}">
          <p14:sldIdLst>
            <p14:sldId id="271"/>
          </p14:sldIdLst>
        </p14:section>
        <p14:section name="Fundamentação do projeto" id="{82E39305-1EBD-4360-94A9-46CF58B0CDFB}">
          <p14:sldIdLst>
            <p14:sldId id="259"/>
          </p14:sldIdLst>
        </p14:section>
        <p14:section name="Enqua. Teorico" id="{FCE87974-254D-4A62-BF9A-91D51C449BDE}">
          <p14:sldIdLst>
            <p14:sldId id="273"/>
            <p14:sldId id="272"/>
            <p14:sldId id="275"/>
            <p14:sldId id="274"/>
          </p14:sldIdLst>
        </p14:section>
        <p14:section name="Enqua. Prático" id="{C8E14ED1-0F57-46E5-8C3C-1BD71C5DFBA4}">
          <p14:sldIdLst>
            <p14:sldId id="256"/>
            <p14:sldId id="25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yres major" initials="am" lastIdx="5" clrIdx="0">
    <p:extLst>
      <p:ext uri="{19B8F6BF-5375-455C-9EA6-DF929625EA0E}">
        <p15:presenceInfo xmlns:p15="http://schemas.microsoft.com/office/powerpoint/2012/main" userId="8ba6539f6b7035b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E6E6"/>
    <a:srgbClr val="D93446"/>
    <a:srgbClr val="0519AB"/>
    <a:srgbClr val="CA0822"/>
    <a:srgbClr val="FFFFFF"/>
    <a:srgbClr val="D20119"/>
    <a:srgbClr val="262626"/>
    <a:srgbClr val="000F2E"/>
    <a:srgbClr val="B5863B"/>
    <a:srgbClr val="E6B26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51" autoAdjust="0"/>
    <p:restoredTop sz="94660"/>
  </p:normalViewPr>
  <p:slideViewPr>
    <p:cSldViewPr snapToGrid="0">
      <p:cViewPr varScale="1">
        <p:scale>
          <a:sx n="78" d="100"/>
          <a:sy n="78" d="100"/>
        </p:scale>
        <p:origin x="1032" y="187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328293-C50A-478D-89F5-F27DAB0AB389}" type="datetimeFigureOut">
              <a:rPr lang="pt-PT" smtClean="0"/>
              <a:t>11/05/2022</a:t>
            </a:fld>
            <a:endParaRPr lang="pt-PT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PT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D72FD4-55CD-49F1-9E97-0A68D9205103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2794588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D72FD4-55CD-49F1-9E97-0A68D9205103}" type="slidenum">
              <a:rPr lang="pt-PT" smtClean="0"/>
              <a:t>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988298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D72FD4-55CD-49F1-9E97-0A68D9205103}" type="slidenum">
              <a:rPr kumimoji="0" lang="pt-P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pt-P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845435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D72FD4-55CD-49F1-9E97-0A68D9205103}" type="slidenum">
              <a:rPr kumimoji="0" lang="pt-P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pt-P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588377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D72FD4-55CD-49F1-9E97-0A68D9205103}" type="slidenum">
              <a:rPr kumimoji="0" lang="pt-P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pt-P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389541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D72FD4-55CD-49F1-9E97-0A68D9205103}" type="slidenum">
              <a:rPr kumimoji="0" lang="pt-P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pt-P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109776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D72FD4-55CD-49F1-9E97-0A68D9205103}" type="slidenum">
              <a:rPr kumimoji="0" lang="pt-P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pt-P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579420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D72FD4-55CD-49F1-9E97-0A68D9205103}" type="slidenum">
              <a:rPr lang="pt-PT" smtClean="0"/>
              <a:t>12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9229583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D72FD4-55CD-49F1-9E97-0A68D9205103}" type="slidenum">
              <a:rPr kumimoji="0" lang="pt-P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pt-P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831744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C59ED1-3D23-500C-B0E7-15515EC4C4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573D2B4-64E0-035C-7893-31021EE6EB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PT"/>
              <a:t>Clique para editar o estilo de subtítulo do Modelo Global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8BD37548-30D9-36FC-4F38-216A694C75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E5F98-8507-4395-9B50-BA339B80AF66}" type="datetimeFigureOut">
              <a:rPr lang="pt-PT" smtClean="0"/>
              <a:t>11/05/2022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02D52C05-CD71-FA67-1FE4-6197BE58AC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18E20DBA-E15A-9089-790F-E4BD7DD57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FFA08-32FA-4D63-92F6-689FCDE45A47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6858359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FCFD39C-8E80-F6C8-43ED-573185A053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7BB72AA1-A0DD-2B16-BCC9-EB380E8EDA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A0900D94-D71B-DAF9-7C87-9A65076526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E5F98-8507-4395-9B50-BA339B80AF66}" type="datetimeFigureOut">
              <a:rPr lang="pt-PT" smtClean="0"/>
              <a:t>11/05/2022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29A793E7-D9F6-93ED-BB31-802DE7BFF1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A62575BF-4771-2EE0-A3B7-4CAE23337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FFA08-32FA-4D63-92F6-689FCDE45A47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235448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D16801E0-48AC-9502-DDE6-CBB3B40052E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8C9A0C46-0997-8417-7D7C-73AD9BFC23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ABF861D2-4C94-BDA5-1561-4DD1033C76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E5F98-8507-4395-9B50-BA339B80AF66}" type="datetimeFigureOut">
              <a:rPr lang="pt-PT" smtClean="0"/>
              <a:t>11/05/2022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E4E9BAB9-4CED-84B9-3B5B-58A47F4537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9C6BBF0E-036C-EE17-0DC7-0383FD546E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FFA08-32FA-4D63-92F6-689FCDE45A47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0765282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FDEFF2-4510-9BA4-D89A-541652C8A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3D23DCB2-6379-176E-510D-1EE5C05896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1EEE9EE7-407A-101A-4C56-F5AB3136A3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E5F98-8507-4395-9B50-BA339B80AF66}" type="datetimeFigureOut">
              <a:rPr lang="pt-PT" smtClean="0"/>
              <a:t>11/05/2022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162834F1-5033-1C1B-34FD-CAA088E94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965FD200-B3EF-7D80-CE3D-CACCE2311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FFA08-32FA-4D63-92F6-689FCDE45A47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5741988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C25D40B-5CA6-73CE-3F39-729981DED5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FE719153-FDD6-F678-3E3B-72E2EE382E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803DCFF2-88B4-F52A-FE52-88661D6CC5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E5F98-8507-4395-9B50-BA339B80AF66}" type="datetimeFigureOut">
              <a:rPr lang="pt-PT" smtClean="0"/>
              <a:t>11/05/2022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357E7784-4A4D-9486-021E-668C9F219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6171F649-7119-E1A9-A501-C9282F02EE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FFA08-32FA-4D63-92F6-689FCDE45A47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6131898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5044CB-B154-FAD3-3958-8311C4274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EF8F8AEA-E09D-67D8-6B44-130EC223BC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37F8BE9A-831C-B8CA-7406-42F0F046EA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A1A15F8A-0D3E-9D83-F430-65034B0F03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E5F98-8507-4395-9B50-BA339B80AF66}" type="datetimeFigureOut">
              <a:rPr lang="pt-PT" smtClean="0"/>
              <a:t>11/05/2022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2813A643-656F-F46B-C176-2E272B641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4D088B53-A890-71AC-B2D7-00BBDDACC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FFA08-32FA-4D63-92F6-689FCDE45A47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5847379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FA723B-8C1B-0D4C-FBB2-CF8D3F7C05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52D4D787-639E-5CC6-070E-C3BF23012A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9FF77789-5AA3-A650-D97C-BF8042C654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o Texto 4">
            <a:extLst>
              <a:ext uri="{FF2B5EF4-FFF2-40B4-BE49-F238E27FC236}">
                <a16:creationId xmlns:a16="http://schemas.microsoft.com/office/drawing/2014/main" id="{FBD4E1F8-EC2B-D534-B930-A38A152CF6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6" name="Marcador de Posição de Conteúdo 5">
            <a:extLst>
              <a:ext uri="{FF2B5EF4-FFF2-40B4-BE49-F238E27FC236}">
                <a16:creationId xmlns:a16="http://schemas.microsoft.com/office/drawing/2014/main" id="{200F6125-0231-8E13-C464-5F75F8B1FF3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7" name="Marcador de Posição da Data 6">
            <a:extLst>
              <a:ext uri="{FF2B5EF4-FFF2-40B4-BE49-F238E27FC236}">
                <a16:creationId xmlns:a16="http://schemas.microsoft.com/office/drawing/2014/main" id="{47CD9F9F-4F54-CAFC-523F-B77E0FD5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E5F98-8507-4395-9B50-BA339B80AF66}" type="datetimeFigureOut">
              <a:rPr lang="pt-PT" smtClean="0"/>
              <a:t>11/05/2022</a:t>
            </a:fld>
            <a:endParaRPr lang="pt-PT"/>
          </a:p>
        </p:txBody>
      </p:sp>
      <p:sp>
        <p:nvSpPr>
          <p:cNvPr id="8" name="Marcador de Posição do Rodapé 7">
            <a:extLst>
              <a:ext uri="{FF2B5EF4-FFF2-40B4-BE49-F238E27FC236}">
                <a16:creationId xmlns:a16="http://schemas.microsoft.com/office/drawing/2014/main" id="{26281072-5CFB-510F-8F7E-FDD98AAF1B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Marcador de Posição do Número do Diapositivo 8">
            <a:extLst>
              <a:ext uri="{FF2B5EF4-FFF2-40B4-BE49-F238E27FC236}">
                <a16:creationId xmlns:a16="http://schemas.microsoft.com/office/drawing/2014/main" id="{15F429F2-6C62-A0D8-09FA-365C76717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FFA08-32FA-4D63-92F6-689FCDE45A47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9075325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8562B9-D446-CA1B-2E62-0482DDBF8B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39B8FECF-8090-84EF-6B3B-2BDA13D6B4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E5F98-8507-4395-9B50-BA339B80AF66}" type="datetimeFigureOut">
              <a:rPr lang="pt-PT" smtClean="0"/>
              <a:t>11/05/2022</a:t>
            </a:fld>
            <a:endParaRPr lang="pt-PT"/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8DD9D931-8011-3FC2-4D24-17E6E4A187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D5197710-F640-27A4-60F5-75F5D8D8C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FFA08-32FA-4D63-92F6-689FCDE45A47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4454657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Data 1">
            <a:extLst>
              <a:ext uri="{FF2B5EF4-FFF2-40B4-BE49-F238E27FC236}">
                <a16:creationId xmlns:a16="http://schemas.microsoft.com/office/drawing/2014/main" id="{5A1A8364-88E8-B14B-6A05-FF4C1151F4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E5F98-8507-4395-9B50-BA339B80AF66}" type="datetimeFigureOut">
              <a:rPr lang="pt-PT" smtClean="0"/>
              <a:t>11/05/2022</a:t>
            </a:fld>
            <a:endParaRPr lang="pt-PT"/>
          </a:p>
        </p:txBody>
      </p:sp>
      <p:sp>
        <p:nvSpPr>
          <p:cNvPr id="3" name="Marcador de Posição do Rodapé 2">
            <a:extLst>
              <a:ext uri="{FF2B5EF4-FFF2-40B4-BE49-F238E27FC236}">
                <a16:creationId xmlns:a16="http://schemas.microsoft.com/office/drawing/2014/main" id="{B7061144-75C2-0EE0-9EF6-EFE9C7F3E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46D730C3-D9D3-134A-F5F6-4E775509D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FFA08-32FA-4D63-92F6-689FCDE45A47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783996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816304-E15A-CE27-0D6C-BBDFACF566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3B2C4569-00C8-40EF-7D59-2847345F41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5EB8FE6B-6C13-8809-E5F2-461ACA1ABC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27F49C42-63A9-A125-2F1D-F307B72B93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E5F98-8507-4395-9B50-BA339B80AF66}" type="datetimeFigureOut">
              <a:rPr lang="pt-PT" smtClean="0"/>
              <a:t>11/05/2022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62AA2349-4515-D135-492B-C73306606D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082E7EB7-C77F-0258-ED14-7FC985B6C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FFA08-32FA-4D63-92F6-689FCDE45A47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4248298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81A00C-46CB-7423-CD55-F6E78DE0D1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a Imagem 2">
            <a:extLst>
              <a:ext uri="{FF2B5EF4-FFF2-40B4-BE49-F238E27FC236}">
                <a16:creationId xmlns:a16="http://schemas.microsoft.com/office/drawing/2014/main" id="{410B30B5-4B64-EB64-E401-1DA49B249BE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PT"/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B55D0DE4-CBDA-AA34-8E88-05B8BE3CC2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0936A1A9-0CFE-AAE1-D5E8-71AD4DACE4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E5F98-8507-4395-9B50-BA339B80AF66}" type="datetimeFigureOut">
              <a:rPr lang="pt-PT" smtClean="0"/>
              <a:t>11/05/2022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0E1D0317-1DB7-23AA-5E39-909FC5A26A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2D345C89-25D9-6CFD-6494-E567EA72BF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FFA08-32FA-4D63-92F6-689FCDE45A47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1828809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ítulo 1">
            <a:extLst>
              <a:ext uri="{FF2B5EF4-FFF2-40B4-BE49-F238E27FC236}">
                <a16:creationId xmlns:a16="http://schemas.microsoft.com/office/drawing/2014/main" id="{036015BE-2E82-26E3-EED0-0A6159B3B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0CAC99A1-ED17-1358-128A-015BC44023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E5E6A962-2F39-5F6A-9EE8-D5C0BC44D73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0E5F98-8507-4395-9B50-BA339B80AF66}" type="datetimeFigureOut">
              <a:rPr lang="pt-PT" smtClean="0"/>
              <a:t>11/05/2022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CA5445E8-48B6-8961-BFEA-177833AC9A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7233E9CE-7ACB-6330-0879-AB87667384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BFFA08-32FA-4D63-92F6-689FCDE45A47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1476298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S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4" Type="http://schemas.openxmlformats.org/officeDocument/2006/relationships/image" Target="https://ecoescolas.abae.pt/wp-content/uploads/sites/3/2019/07/es_logo_high_res-300x295.png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microsoft.com/office/2007/relationships/hdphoto" Target="../media/hdphoto1.wd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707A29D7-F582-59AD-DE3F-7E1ED4EB6B5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201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70" name="Retângulo: Cantos Arredondados 69">
            <a:extLst>
              <a:ext uri="{FF2B5EF4-FFF2-40B4-BE49-F238E27FC236}">
                <a16:creationId xmlns:a16="http://schemas.microsoft.com/office/drawing/2014/main" id="{4A1917DF-D543-A285-1126-5900D22CB7D5}"/>
              </a:ext>
            </a:extLst>
          </p:cNvPr>
          <p:cNvSpPr>
            <a:spLocks noChangeAspect="1"/>
          </p:cNvSpPr>
          <p:nvPr/>
        </p:nvSpPr>
        <p:spPr>
          <a:xfrm>
            <a:off x="2821569" y="154569"/>
            <a:ext cx="6548862" cy="6548862"/>
          </a:xfrm>
          <a:prstGeom prst="roundRect">
            <a:avLst>
              <a:gd name="adj" fmla="val 21768"/>
            </a:avLst>
          </a:prstGeom>
          <a:solidFill>
            <a:srgbClr val="251F4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Forma livre: Forma 28">
            <a:extLst>
              <a:ext uri="{FF2B5EF4-FFF2-40B4-BE49-F238E27FC236}">
                <a16:creationId xmlns:a16="http://schemas.microsoft.com/office/drawing/2014/main" id="{31B6E146-43F3-77F1-3DE9-F2BDACC72428}"/>
              </a:ext>
            </a:extLst>
          </p:cNvPr>
          <p:cNvSpPr/>
          <p:nvPr/>
        </p:nvSpPr>
        <p:spPr>
          <a:xfrm flipH="1">
            <a:off x="1420474" y="1337703"/>
            <a:ext cx="9138208" cy="4552662"/>
          </a:xfrm>
          <a:custGeom>
            <a:avLst/>
            <a:gdLst>
              <a:gd name="connsiteX0" fmla="*/ 0 w 4221480"/>
              <a:gd name="connsiteY0" fmla="*/ 0 h 1518870"/>
              <a:gd name="connsiteX1" fmla="*/ 2148840 w 4221480"/>
              <a:gd name="connsiteY1" fmla="*/ 1295400 h 1518870"/>
              <a:gd name="connsiteX2" fmla="*/ 4221480 w 4221480"/>
              <a:gd name="connsiteY2" fmla="*/ 1508760 h 1518870"/>
              <a:gd name="connsiteX0" fmla="*/ 0 w 4221480"/>
              <a:gd name="connsiteY0" fmla="*/ 0 h 1509404"/>
              <a:gd name="connsiteX1" fmla="*/ 1859280 w 4221480"/>
              <a:gd name="connsiteY1" fmla="*/ 868680 h 1509404"/>
              <a:gd name="connsiteX2" fmla="*/ 4221480 w 4221480"/>
              <a:gd name="connsiteY2" fmla="*/ 1508760 h 1509404"/>
              <a:gd name="connsiteX0" fmla="*/ 0 w 4389120"/>
              <a:gd name="connsiteY0" fmla="*/ 0 h 1204604"/>
              <a:gd name="connsiteX1" fmla="*/ 2026920 w 4389120"/>
              <a:gd name="connsiteY1" fmla="*/ 563880 h 1204604"/>
              <a:gd name="connsiteX2" fmla="*/ 4389120 w 4389120"/>
              <a:gd name="connsiteY2" fmla="*/ 1203960 h 1204604"/>
              <a:gd name="connsiteX0" fmla="*/ 0 w 4389120"/>
              <a:gd name="connsiteY0" fmla="*/ 0 h 1204604"/>
              <a:gd name="connsiteX1" fmla="*/ 2026920 w 4389120"/>
              <a:gd name="connsiteY1" fmla="*/ 563880 h 1204604"/>
              <a:gd name="connsiteX2" fmla="*/ 4389120 w 4389120"/>
              <a:gd name="connsiteY2" fmla="*/ 1203960 h 1204604"/>
              <a:gd name="connsiteX0" fmla="*/ 0 w 4617720"/>
              <a:gd name="connsiteY0" fmla="*/ 0 h 1859532"/>
              <a:gd name="connsiteX1" fmla="*/ 2026920 w 4617720"/>
              <a:gd name="connsiteY1" fmla="*/ 563880 h 1859532"/>
              <a:gd name="connsiteX2" fmla="*/ 4617720 w 4617720"/>
              <a:gd name="connsiteY2" fmla="*/ 1859280 h 1859532"/>
              <a:gd name="connsiteX0" fmla="*/ 0 w 4617720"/>
              <a:gd name="connsiteY0" fmla="*/ 0 h 1859794"/>
              <a:gd name="connsiteX1" fmla="*/ 2560320 w 4617720"/>
              <a:gd name="connsiteY1" fmla="*/ 1112520 h 1859794"/>
              <a:gd name="connsiteX2" fmla="*/ 4617720 w 4617720"/>
              <a:gd name="connsiteY2" fmla="*/ 1859280 h 1859794"/>
              <a:gd name="connsiteX0" fmla="*/ 0 w 4617720"/>
              <a:gd name="connsiteY0" fmla="*/ 0 h 1862155"/>
              <a:gd name="connsiteX1" fmla="*/ 2560320 w 4617720"/>
              <a:gd name="connsiteY1" fmla="*/ 1112520 h 1862155"/>
              <a:gd name="connsiteX2" fmla="*/ 4617720 w 4617720"/>
              <a:gd name="connsiteY2" fmla="*/ 1859280 h 1862155"/>
              <a:gd name="connsiteX0" fmla="*/ 0 w 4617720"/>
              <a:gd name="connsiteY0" fmla="*/ 0 h 1862155"/>
              <a:gd name="connsiteX1" fmla="*/ 2560320 w 4617720"/>
              <a:gd name="connsiteY1" fmla="*/ 1112520 h 1862155"/>
              <a:gd name="connsiteX2" fmla="*/ 4617720 w 4617720"/>
              <a:gd name="connsiteY2" fmla="*/ 1859280 h 1862155"/>
              <a:gd name="connsiteX0" fmla="*/ 0 w 4556760"/>
              <a:gd name="connsiteY0" fmla="*/ 0 h 1801195"/>
              <a:gd name="connsiteX1" fmla="*/ 2499360 w 4556760"/>
              <a:gd name="connsiteY1" fmla="*/ 1051560 h 1801195"/>
              <a:gd name="connsiteX2" fmla="*/ 4556760 w 4556760"/>
              <a:gd name="connsiteY2" fmla="*/ 1798320 h 1801195"/>
              <a:gd name="connsiteX0" fmla="*/ 0 w 4556760"/>
              <a:gd name="connsiteY0" fmla="*/ 15235 h 1816430"/>
              <a:gd name="connsiteX1" fmla="*/ 2499360 w 4556760"/>
              <a:gd name="connsiteY1" fmla="*/ 1066795 h 1816430"/>
              <a:gd name="connsiteX2" fmla="*/ 4556760 w 4556760"/>
              <a:gd name="connsiteY2" fmla="*/ 1813555 h 1816430"/>
              <a:gd name="connsiteX0" fmla="*/ 0 w 4602480"/>
              <a:gd name="connsiteY0" fmla="*/ 29116 h 1754111"/>
              <a:gd name="connsiteX1" fmla="*/ 2545080 w 4602480"/>
              <a:gd name="connsiteY1" fmla="*/ 1004476 h 1754111"/>
              <a:gd name="connsiteX2" fmla="*/ 4602480 w 4602480"/>
              <a:gd name="connsiteY2" fmla="*/ 1751236 h 1754111"/>
              <a:gd name="connsiteX0" fmla="*/ 0 w 4602480"/>
              <a:gd name="connsiteY0" fmla="*/ 89982 h 1813086"/>
              <a:gd name="connsiteX1" fmla="*/ 2301240 w 4602480"/>
              <a:gd name="connsiteY1" fmla="*/ 867222 h 1813086"/>
              <a:gd name="connsiteX2" fmla="*/ 4602480 w 4602480"/>
              <a:gd name="connsiteY2" fmla="*/ 1812102 h 1813086"/>
              <a:gd name="connsiteX0" fmla="*/ 0 w 4602480"/>
              <a:gd name="connsiteY0" fmla="*/ 50447 h 1773551"/>
              <a:gd name="connsiteX1" fmla="*/ 2301240 w 4602480"/>
              <a:gd name="connsiteY1" fmla="*/ 827687 h 1773551"/>
              <a:gd name="connsiteX2" fmla="*/ 4602480 w 4602480"/>
              <a:gd name="connsiteY2" fmla="*/ 1772567 h 1773551"/>
              <a:gd name="connsiteX0" fmla="*/ 0 w 4602480"/>
              <a:gd name="connsiteY0" fmla="*/ 32192 h 1755296"/>
              <a:gd name="connsiteX1" fmla="*/ 2301240 w 4602480"/>
              <a:gd name="connsiteY1" fmla="*/ 809432 h 1755296"/>
              <a:gd name="connsiteX2" fmla="*/ 4602480 w 4602480"/>
              <a:gd name="connsiteY2" fmla="*/ 1754312 h 1755296"/>
              <a:gd name="connsiteX0" fmla="*/ 0 w 4602480"/>
              <a:gd name="connsiteY0" fmla="*/ 36174 h 1759228"/>
              <a:gd name="connsiteX1" fmla="*/ 2362200 w 4602480"/>
              <a:gd name="connsiteY1" fmla="*/ 798174 h 1759228"/>
              <a:gd name="connsiteX2" fmla="*/ 4602480 w 4602480"/>
              <a:gd name="connsiteY2" fmla="*/ 1758294 h 1759228"/>
              <a:gd name="connsiteX0" fmla="*/ 0 w 4602480"/>
              <a:gd name="connsiteY0" fmla="*/ 36174 h 1762825"/>
              <a:gd name="connsiteX1" fmla="*/ 2362200 w 4602480"/>
              <a:gd name="connsiteY1" fmla="*/ 798174 h 1762825"/>
              <a:gd name="connsiteX2" fmla="*/ 4602480 w 4602480"/>
              <a:gd name="connsiteY2" fmla="*/ 1758294 h 1762825"/>
              <a:gd name="connsiteX0" fmla="*/ 0 w 4602480"/>
              <a:gd name="connsiteY0" fmla="*/ 13770 h 1749139"/>
              <a:gd name="connsiteX1" fmla="*/ 2499360 w 4602480"/>
              <a:gd name="connsiteY1" fmla="*/ 882450 h 1749139"/>
              <a:gd name="connsiteX2" fmla="*/ 4602480 w 4602480"/>
              <a:gd name="connsiteY2" fmla="*/ 1735890 h 1749139"/>
              <a:gd name="connsiteX0" fmla="*/ 0 w 4602480"/>
              <a:gd name="connsiteY0" fmla="*/ 26232 h 1761601"/>
              <a:gd name="connsiteX1" fmla="*/ 2499360 w 4602480"/>
              <a:gd name="connsiteY1" fmla="*/ 894912 h 1761601"/>
              <a:gd name="connsiteX2" fmla="*/ 4602480 w 4602480"/>
              <a:gd name="connsiteY2" fmla="*/ 1748352 h 1761601"/>
              <a:gd name="connsiteX0" fmla="*/ 0 w 4602480"/>
              <a:gd name="connsiteY0" fmla="*/ 26232 h 1755788"/>
              <a:gd name="connsiteX1" fmla="*/ 2499360 w 4602480"/>
              <a:gd name="connsiteY1" fmla="*/ 894912 h 1755788"/>
              <a:gd name="connsiteX2" fmla="*/ 4602480 w 4602480"/>
              <a:gd name="connsiteY2" fmla="*/ 1748352 h 1755788"/>
              <a:gd name="connsiteX0" fmla="*/ 0 w 4861560"/>
              <a:gd name="connsiteY0" fmla="*/ 26232 h 1728117"/>
              <a:gd name="connsiteX1" fmla="*/ 2499360 w 4861560"/>
              <a:gd name="connsiteY1" fmla="*/ 894912 h 1728117"/>
              <a:gd name="connsiteX2" fmla="*/ 4861560 w 4861560"/>
              <a:gd name="connsiteY2" fmla="*/ 1717872 h 1728117"/>
              <a:gd name="connsiteX0" fmla="*/ 0 w 4794504"/>
              <a:gd name="connsiteY0" fmla="*/ 20097 h 1752462"/>
              <a:gd name="connsiteX1" fmla="*/ 2432304 w 4794504"/>
              <a:gd name="connsiteY1" fmla="*/ 919257 h 1752462"/>
              <a:gd name="connsiteX2" fmla="*/ 4794504 w 4794504"/>
              <a:gd name="connsiteY2" fmla="*/ 1742217 h 1752462"/>
              <a:gd name="connsiteX0" fmla="*/ 0 w 4733544"/>
              <a:gd name="connsiteY0" fmla="*/ 20097 h 1757925"/>
              <a:gd name="connsiteX1" fmla="*/ 2432304 w 4733544"/>
              <a:gd name="connsiteY1" fmla="*/ 919257 h 1757925"/>
              <a:gd name="connsiteX2" fmla="*/ 4733544 w 4733544"/>
              <a:gd name="connsiteY2" fmla="*/ 1748313 h 1757925"/>
              <a:gd name="connsiteX0" fmla="*/ 0 w 4770120"/>
              <a:gd name="connsiteY0" fmla="*/ 20097 h 1791433"/>
              <a:gd name="connsiteX1" fmla="*/ 2432304 w 4770120"/>
              <a:gd name="connsiteY1" fmla="*/ 919257 h 1791433"/>
              <a:gd name="connsiteX2" fmla="*/ 4770120 w 4770120"/>
              <a:gd name="connsiteY2" fmla="*/ 1784889 h 1791433"/>
              <a:gd name="connsiteX0" fmla="*/ 0 w 4770120"/>
              <a:gd name="connsiteY0" fmla="*/ 27577 h 1796889"/>
              <a:gd name="connsiteX1" fmla="*/ 2395728 w 4770120"/>
              <a:gd name="connsiteY1" fmla="*/ 890161 h 1796889"/>
              <a:gd name="connsiteX2" fmla="*/ 4770120 w 4770120"/>
              <a:gd name="connsiteY2" fmla="*/ 1792369 h 1796889"/>
              <a:gd name="connsiteX0" fmla="*/ 0 w 4770120"/>
              <a:gd name="connsiteY0" fmla="*/ 21936 h 1791248"/>
              <a:gd name="connsiteX1" fmla="*/ 2395728 w 4770120"/>
              <a:gd name="connsiteY1" fmla="*/ 884520 h 1791248"/>
              <a:gd name="connsiteX2" fmla="*/ 4770120 w 4770120"/>
              <a:gd name="connsiteY2" fmla="*/ 1786728 h 1791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70120" h="1791248">
                <a:moveTo>
                  <a:pt x="0" y="21936"/>
                </a:moveTo>
                <a:cubicBezTo>
                  <a:pt x="753110" y="10506"/>
                  <a:pt x="1259332" y="-189900"/>
                  <a:pt x="2395728" y="884520"/>
                </a:cubicBezTo>
                <a:cubicBezTo>
                  <a:pt x="3205988" y="1806540"/>
                  <a:pt x="4085590" y="1805778"/>
                  <a:pt x="4770120" y="1786728"/>
                </a:cubicBezTo>
              </a:path>
            </a:pathLst>
          </a:custGeom>
          <a:noFill/>
          <a:ln w="180975">
            <a:gradFill flip="none" rotWithShape="1">
              <a:gsLst>
                <a:gs pos="52000">
                  <a:srgbClr val="008DA3"/>
                </a:gs>
                <a:gs pos="58000">
                  <a:srgbClr val="379634"/>
                </a:gs>
              </a:gsLst>
              <a:lin ang="0" scaled="1"/>
              <a:tileRect/>
            </a:gradFill>
            <a:headEnd type="arrow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tângulo: Cantos Arredondados 29">
            <a:extLst>
              <a:ext uri="{FF2B5EF4-FFF2-40B4-BE49-F238E27FC236}">
                <a16:creationId xmlns:a16="http://schemas.microsoft.com/office/drawing/2014/main" id="{DB6FAE82-C57F-E1E8-A417-82681B1F3EAD}"/>
              </a:ext>
            </a:extLst>
          </p:cNvPr>
          <p:cNvSpPr>
            <a:spLocks noChangeAspect="1"/>
          </p:cNvSpPr>
          <p:nvPr/>
        </p:nvSpPr>
        <p:spPr>
          <a:xfrm>
            <a:off x="4122590" y="1664240"/>
            <a:ext cx="3733976" cy="3899589"/>
          </a:xfrm>
          <a:prstGeom prst="roundRect">
            <a:avLst>
              <a:gd name="adj" fmla="val 50000"/>
            </a:avLst>
          </a:prstGeom>
          <a:solidFill>
            <a:srgbClr val="F5FBEF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37B6861B-95D8-10F3-0506-71C459CCD893}"/>
              </a:ext>
            </a:extLst>
          </p:cNvPr>
          <p:cNvGrpSpPr/>
          <p:nvPr/>
        </p:nvGrpSpPr>
        <p:grpSpPr>
          <a:xfrm>
            <a:off x="1412563" y="1297979"/>
            <a:ext cx="8943506" cy="4623782"/>
            <a:chOff x="1412563" y="1297979"/>
            <a:chExt cx="8943506" cy="4623782"/>
          </a:xfrm>
        </p:grpSpPr>
        <p:sp>
          <p:nvSpPr>
            <p:cNvPr id="33" name="Retângulo: Cantos Arredondados 32">
              <a:extLst>
                <a:ext uri="{FF2B5EF4-FFF2-40B4-BE49-F238E27FC236}">
                  <a16:creationId xmlns:a16="http://schemas.microsoft.com/office/drawing/2014/main" id="{B0A574A6-D91C-EFA4-23B7-D8DE96459E02}"/>
                </a:ext>
              </a:extLst>
            </p:cNvPr>
            <p:cNvSpPr/>
            <p:nvPr/>
          </p:nvSpPr>
          <p:spPr>
            <a:xfrm rot="8397692">
              <a:off x="4380334" y="2591385"/>
              <a:ext cx="733298" cy="152396"/>
            </a:xfrm>
            <a:prstGeom prst="roundRect">
              <a:avLst>
                <a:gd name="adj" fmla="val 50000"/>
              </a:avLst>
            </a:prstGeom>
            <a:solidFill>
              <a:srgbClr val="DE2B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Retângulo: Cantos Arredondados 34">
              <a:extLst>
                <a:ext uri="{FF2B5EF4-FFF2-40B4-BE49-F238E27FC236}">
                  <a16:creationId xmlns:a16="http://schemas.microsoft.com/office/drawing/2014/main" id="{DF1A08C7-C6CA-5F59-CB87-1D7C503BC402}"/>
                </a:ext>
              </a:extLst>
            </p:cNvPr>
            <p:cNvSpPr>
              <a:spLocks noChangeAspect="1"/>
            </p:cNvSpPr>
            <p:nvPr/>
          </p:nvSpPr>
          <p:spPr>
            <a:xfrm rot="7684025">
              <a:off x="4283970" y="2778809"/>
              <a:ext cx="2416340" cy="148688"/>
            </a:xfrm>
            <a:prstGeom prst="roundRect">
              <a:avLst>
                <a:gd name="adj" fmla="val 50000"/>
              </a:avLst>
            </a:prstGeom>
            <a:solidFill>
              <a:srgbClr val="DE2B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Retângulo: Cantos Arredondados 37">
              <a:extLst>
                <a:ext uri="{FF2B5EF4-FFF2-40B4-BE49-F238E27FC236}">
                  <a16:creationId xmlns:a16="http://schemas.microsoft.com/office/drawing/2014/main" id="{A4E1C0D9-B237-94F5-F58D-DF8E53A77691}"/>
                </a:ext>
              </a:extLst>
            </p:cNvPr>
            <p:cNvSpPr/>
            <p:nvPr/>
          </p:nvSpPr>
          <p:spPr>
            <a:xfrm rot="8397692">
              <a:off x="6690612" y="3625126"/>
              <a:ext cx="804221" cy="152396"/>
            </a:xfrm>
            <a:prstGeom prst="roundRect">
              <a:avLst>
                <a:gd name="adj" fmla="val 50000"/>
              </a:avLst>
            </a:prstGeom>
            <a:solidFill>
              <a:srgbClr val="DE2B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Retângulo: Cantos Arredondados 38">
              <a:extLst>
                <a:ext uri="{FF2B5EF4-FFF2-40B4-BE49-F238E27FC236}">
                  <a16:creationId xmlns:a16="http://schemas.microsoft.com/office/drawing/2014/main" id="{6A9907B3-0EE4-AA61-D687-81F4D893B151}"/>
                </a:ext>
              </a:extLst>
            </p:cNvPr>
            <p:cNvSpPr/>
            <p:nvPr/>
          </p:nvSpPr>
          <p:spPr>
            <a:xfrm rot="1436671">
              <a:off x="6577106" y="3808778"/>
              <a:ext cx="337401" cy="152396"/>
            </a:xfrm>
            <a:prstGeom prst="roundRect">
              <a:avLst>
                <a:gd name="adj" fmla="val 50000"/>
              </a:avLst>
            </a:prstGeom>
            <a:solidFill>
              <a:srgbClr val="DE2B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4" name="Agrupar 3">
              <a:extLst>
                <a:ext uri="{FF2B5EF4-FFF2-40B4-BE49-F238E27FC236}">
                  <a16:creationId xmlns:a16="http://schemas.microsoft.com/office/drawing/2014/main" id="{8DA36E5C-98F7-0590-A278-09A1664C9998}"/>
                </a:ext>
              </a:extLst>
            </p:cNvPr>
            <p:cNvGrpSpPr/>
            <p:nvPr/>
          </p:nvGrpSpPr>
          <p:grpSpPr>
            <a:xfrm>
              <a:off x="1412563" y="1297979"/>
              <a:ext cx="8943506" cy="4623782"/>
              <a:chOff x="1412563" y="1297979"/>
              <a:chExt cx="8943506" cy="4623782"/>
            </a:xfrm>
          </p:grpSpPr>
          <p:sp>
            <p:nvSpPr>
              <p:cNvPr id="31" name="Forma livre: Forma 30">
                <a:extLst>
                  <a:ext uri="{FF2B5EF4-FFF2-40B4-BE49-F238E27FC236}">
                    <a16:creationId xmlns:a16="http://schemas.microsoft.com/office/drawing/2014/main" id="{6C2F0A77-889E-4961-75BE-0AD9160265CA}"/>
                  </a:ext>
                </a:extLst>
              </p:cNvPr>
              <p:cNvSpPr/>
              <p:nvPr/>
            </p:nvSpPr>
            <p:spPr>
              <a:xfrm>
                <a:off x="1412563" y="1297979"/>
                <a:ext cx="1994273" cy="1069526"/>
              </a:xfrm>
              <a:custGeom>
                <a:avLst/>
                <a:gdLst>
                  <a:gd name="connsiteX0" fmla="*/ 0 w 4221480"/>
                  <a:gd name="connsiteY0" fmla="*/ 0 h 1518870"/>
                  <a:gd name="connsiteX1" fmla="*/ 2148840 w 4221480"/>
                  <a:gd name="connsiteY1" fmla="*/ 1295400 h 1518870"/>
                  <a:gd name="connsiteX2" fmla="*/ 4221480 w 4221480"/>
                  <a:gd name="connsiteY2" fmla="*/ 1508760 h 1518870"/>
                  <a:gd name="connsiteX0" fmla="*/ 0 w 4221480"/>
                  <a:gd name="connsiteY0" fmla="*/ 0 h 1509404"/>
                  <a:gd name="connsiteX1" fmla="*/ 1859280 w 4221480"/>
                  <a:gd name="connsiteY1" fmla="*/ 868680 h 1509404"/>
                  <a:gd name="connsiteX2" fmla="*/ 4221480 w 4221480"/>
                  <a:gd name="connsiteY2" fmla="*/ 1508760 h 1509404"/>
                  <a:gd name="connsiteX0" fmla="*/ 0 w 4389120"/>
                  <a:gd name="connsiteY0" fmla="*/ 0 h 1204604"/>
                  <a:gd name="connsiteX1" fmla="*/ 2026920 w 4389120"/>
                  <a:gd name="connsiteY1" fmla="*/ 563880 h 1204604"/>
                  <a:gd name="connsiteX2" fmla="*/ 4389120 w 4389120"/>
                  <a:gd name="connsiteY2" fmla="*/ 1203960 h 1204604"/>
                  <a:gd name="connsiteX0" fmla="*/ 0 w 4389120"/>
                  <a:gd name="connsiteY0" fmla="*/ 0 h 1204604"/>
                  <a:gd name="connsiteX1" fmla="*/ 2026920 w 4389120"/>
                  <a:gd name="connsiteY1" fmla="*/ 563880 h 1204604"/>
                  <a:gd name="connsiteX2" fmla="*/ 4389120 w 4389120"/>
                  <a:gd name="connsiteY2" fmla="*/ 1203960 h 1204604"/>
                  <a:gd name="connsiteX0" fmla="*/ 0 w 4617720"/>
                  <a:gd name="connsiteY0" fmla="*/ 0 h 1859532"/>
                  <a:gd name="connsiteX1" fmla="*/ 2026920 w 4617720"/>
                  <a:gd name="connsiteY1" fmla="*/ 563880 h 1859532"/>
                  <a:gd name="connsiteX2" fmla="*/ 4617720 w 4617720"/>
                  <a:gd name="connsiteY2" fmla="*/ 1859280 h 1859532"/>
                  <a:gd name="connsiteX0" fmla="*/ 0 w 4617720"/>
                  <a:gd name="connsiteY0" fmla="*/ 0 h 1859794"/>
                  <a:gd name="connsiteX1" fmla="*/ 2560320 w 4617720"/>
                  <a:gd name="connsiteY1" fmla="*/ 1112520 h 1859794"/>
                  <a:gd name="connsiteX2" fmla="*/ 4617720 w 4617720"/>
                  <a:gd name="connsiteY2" fmla="*/ 1859280 h 1859794"/>
                  <a:gd name="connsiteX0" fmla="*/ 0 w 4617720"/>
                  <a:gd name="connsiteY0" fmla="*/ 0 h 1862155"/>
                  <a:gd name="connsiteX1" fmla="*/ 2560320 w 4617720"/>
                  <a:gd name="connsiteY1" fmla="*/ 1112520 h 1862155"/>
                  <a:gd name="connsiteX2" fmla="*/ 4617720 w 4617720"/>
                  <a:gd name="connsiteY2" fmla="*/ 1859280 h 1862155"/>
                  <a:gd name="connsiteX0" fmla="*/ 0 w 4617720"/>
                  <a:gd name="connsiteY0" fmla="*/ 0 h 1862155"/>
                  <a:gd name="connsiteX1" fmla="*/ 2560320 w 4617720"/>
                  <a:gd name="connsiteY1" fmla="*/ 1112520 h 1862155"/>
                  <a:gd name="connsiteX2" fmla="*/ 4617720 w 4617720"/>
                  <a:gd name="connsiteY2" fmla="*/ 1859280 h 1862155"/>
                  <a:gd name="connsiteX0" fmla="*/ 0 w 4556760"/>
                  <a:gd name="connsiteY0" fmla="*/ 0 h 1801195"/>
                  <a:gd name="connsiteX1" fmla="*/ 2499360 w 4556760"/>
                  <a:gd name="connsiteY1" fmla="*/ 1051560 h 1801195"/>
                  <a:gd name="connsiteX2" fmla="*/ 4556760 w 4556760"/>
                  <a:gd name="connsiteY2" fmla="*/ 1798320 h 1801195"/>
                  <a:gd name="connsiteX0" fmla="*/ 0 w 4556760"/>
                  <a:gd name="connsiteY0" fmla="*/ 15235 h 1816430"/>
                  <a:gd name="connsiteX1" fmla="*/ 2499360 w 4556760"/>
                  <a:gd name="connsiteY1" fmla="*/ 1066795 h 1816430"/>
                  <a:gd name="connsiteX2" fmla="*/ 4556760 w 4556760"/>
                  <a:gd name="connsiteY2" fmla="*/ 1813555 h 1816430"/>
                  <a:gd name="connsiteX0" fmla="*/ 0 w 4602480"/>
                  <a:gd name="connsiteY0" fmla="*/ 29116 h 1754111"/>
                  <a:gd name="connsiteX1" fmla="*/ 2545080 w 4602480"/>
                  <a:gd name="connsiteY1" fmla="*/ 1004476 h 1754111"/>
                  <a:gd name="connsiteX2" fmla="*/ 4602480 w 4602480"/>
                  <a:gd name="connsiteY2" fmla="*/ 1751236 h 1754111"/>
                  <a:gd name="connsiteX0" fmla="*/ 0 w 4602480"/>
                  <a:gd name="connsiteY0" fmla="*/ 89982 h 1813086"/>
                  <a:gd name="connsiteX1" fmla="*/ 2301240 w 4602480"/>
                  <a:gd name="connsiteY1" fmla="*/ 867222 h 1813086"/>
                  <a:gd name="connsiteX2" fmla="*/ 4602480 w 4602480"/>
                  <a:gd name="connsiteY2" fmla="*/ 1812102 h 1813086"/>
                  <a:gd name="connsiteX0" fmla="*/ 0 w 4602480"/>
                  <a:gd name="connsiteY0" fmla="*/ 50447 h 1773551"/>
                  <a:gd name="connsiteX1" fmla="*/ 2301240 w 4602480"/>
                  <a:gd name="connsiteY1" fmla="*/ 827687 h 1773551"/>
                  <a:gd name="connsiteX2" fmla="*/ 4602480 w 4602480"/>
                  <a:gd name="connsiteY2" fmla="*/ 1772567 h 1773551"/>
                  <a:gd name="connsiteX0" fmla="*/ 0 w 4602480"/>
                  <a:gd name="connsiteY0" fmla="*/ 32192 h 1755296"/>
                  <a:gd name="connsiteX1" fmla="*/ 2301240 w 4602480"/>
                  <a:gd name="connsiteY1" fmla="*/ 809432 h 1755296"/>
                  <a:gd name="connsiteX2" fmla="*/ 4602480 w 4602480"/>
                  <a:gd name="connsiteY2" fmla="*/ 1754312 h 1755296"/>
                  <a:gd name="connsiteX0" fmla="*/ 0 w 4602480"/>
                  <a:gd name="connsiteY0" fmla="*/ 36174 h 1759228"/>
                  <a:gd name="connsiteX1" fmla="*/ 2362200 w 4602480"/>
                  <a:gd name="connsiteY1" fmla="*/ 798174 h 1759228"/>
                  <a:gd name="connsiteX2" fmla="*/ 4602480 w 4602480"/>
                  <a:gd name="connsiteY2" fmla="*/ 1758294 h 1759228"/>
                  <a:gd name="connsiteX0" fmla="*/ 0 w 4602480"/>
                  <a:gd name="connsiteY0" fmla="*/ 36174 h 1762825"/>
                  <a:gd name="connsiteX1" fmla="*/ 2362200 w 4602480"/>
                  <a:gd name="connsiteY1" fmla="*/ 798174 h 1762825"/>
                  <a:gd name="connsiteX2" fmla="*/ 4602480 w 4602480"/>
                  <a:gd name="connsiteY2" fmla="*/ 1758294 h 1762825"/>
                  <a:gd name="connsiteX0" fmla="*/ 0 w 4602480"/>
                  <a:gd name="connsiteY0" fmla="*/ 13770 h 1749139"/>
                  <a:gd name="connsiteX1" fmla="*/ 2499360 w 4602480"/>
                  <a:gd name="connsiteY1" fmla="*/ 882450 h 1749139"/>
                  <a:gd name="connsiteX2" fmla="*/ 4602480 w 4602480"/>
                  <a:gd name="connsiteY2" fmla="*/ 1735890 h 1749139"/>
                  <a:gd name="connsiteX0" fmla="*/ 0 w 4602480"/>
                  <a:gd name="connsiteY0" fmla="*/ 26232 h 1761601"/>
                  <a:gd name="connsiteX1" fmla="*/ 2499360 w 4602480"/>
                  <a:gd name="connsiteY1" fmla="*/ 894912 h 1761601"/>
                  <a:gd name="connsiteX2" fmla="*/ 4602480 w 4602480"/>
                  <a:gd name="connsiteY2" fmla="*/ 1748352 h 1761601"/>
                  <a:gd name="connsiteX0" fmla="*/ 0 w 4602480"/>
                  <a:gd name="connsiteY0" fmla="*/ 26232 h 1755788"/>
                  <a:gd name="connsiteX1" fmla="*/ 2499360 w 4602480"/>
                  <a:gd name="connsiteY1" fmla="*/ 894912 h 1755788"/>
                  <a:gd name="connsiteX2" fmla="*/ 4602480 w 4602480"/>
                  <a:gd name="connsiteY2" fmla="*/ 1748352 h 1755788"/>
                  <a:gd name="connsiteX0" fmla="*/ 0 w 4861560"/>
                  <a:gd name="connsiteY0" fmla="*/ 26232 h 1728117"/>
                  <a:gd name="connsiteX1" fmla="*/ 2499360 w 4861560"/>
                  <a:gd name="connsiteY1" fmla="*/ 894912 h 1728117"/>
                  <a:gd name="connsiteX2" fmla="*/ 4861560 w 4861560"/>
                  <a:gd name="connsiteY2" fmla="*/ 1717872 h 1728117"/>
                  <a:gd name="connsiteX0" fmla="*/ 0 w 4794504"/>
                  <a:gd name="connsiteY0" fmla="*/ 20097 h 1752462"/>
                  <a:gd name="connsiteX1" fmla="*/ 2432304 w 4794504"/>
                  <a:gd name="connsiteY1" fmla="*/ 919257 h 1752462"/>
                  <a:gd name="connsiteX2" fmla="*/ 4794504 w 4794504"/>
                  <a:gd name="connsiteY2" fmla="*/ 1742217 h 1752462"/>
                  <a:gd name="connsiteX0" fmla="*/ 0 w 4733544"/>
                  <a:gd name="connsiteY0" fmla="*/ 20097 h 1757925"/>
                  <a:gd name="connsiteX1" fmla="*/ 2432304 w 4733544"/>
                  <a:gd name="connsiteY1" fmla="*/ 919257 h 1757925"/>
                  <a:gd name="connsiteX2" fmla="*/ 4733544 w 4733544"/>
                  <a:gd name="connsiteY2" fmla="*/ 1748313 h 1757925"/>
                  <a:gd name="connsiteX0" fmla="*/ 0 w 4770120"/>
                  <a:gd name="connsiteY0" fmla="*/ 20097 h 1791433"/>
                  <a:gd name="connsiteX1" fmla="*/ 2432304 w 4770120"/>
                  <a:gd name="connsiteY1" fmla="*/ 919257 h 1791433"/>
                  <a:gd name="connsiteX2" fmla="*/ 4770120 w 4770120"/>
                  <a:gd name="connsiteY2" fmla="*/ 1784889 h 1791433"/>
                  <a:gd name="connsiteX0" fmla="*/ 0 w 4770120"/>
                  <a:gd name="connsiteY0" fmla="*/ 27577 h 1796889"/>
                  <a:gd name="connsiteX1" fmla="*/ 2395728 w 4770120"/>
                  <a:gd name="connsiteY1" fmla="*/ 890161 h 1796889"/>
                  <a:gd name="connsiteX2" fmla="*/ 4770120 w 4770120"/>
                  <a:gd name="connsiteY2" fmla="*/ 1792369 h 1796889"/>
                  <a:gd name="connsiteX0" fmla="*/ 0 w 4770120"/>
                  <a:gd name="connsiteY0" fmla="*/ 21936 h 1791248"/>
                  <a:gd name="connsiteX1" fmla="*/ 2395728 w 4770120"/>
                  <a:gd name="connsiteY1" fmla="*/ 884520 h 1791248"/>
                  <a:gd name="connsiteX2" fmla="*/ 4770120 w 4770120"/>
                  <a:gd name="connsiteY2" fmla="*/ 1786728 h 1791248"/>
                  <a:gd name="connsiteX0" fmla="*/ 0 w 4739975"/>
                  <a:gd name="connsiteY0" fmla="*/ 21936 h 1810566"/>
                  <a:gd name="connsiteX1" fmla="*/ 2395728 w 4739975"/>
                  <a:gd name="connsiteY1" fmla="*/ 884520 h 1810566"/>
                  <a:gd name="connsiteX2" fmla="*/ 4739975 w 4739975"/>
                  <a:gd name="connsiteY2" fmla="*/ 1806824 h 1810566"/>
                  <a:gd name="connsiteX0" fmla="*/ 0 w 4739975"/>
                  <a:gd name="connsiteY0" fmla="*/ 157090 h 1942656"/>
                  <a:gd name="connsiteX1" fmla="*/ 3751399 w 4739975"/>
                  <a:gd name="connsiteY1" fmla="*/ 657933 h 1942656"/>
                  <a:gd name="connsiteX2" fmla="*/ 4739975 w 4739975"/>
                  <a:gd name="connsiteY2" fmla="*/ 1941978 h 1942656"/>
                  <a:gd name="connsiteX0" fmla="*/ 0 w 4982781"/>
                  <a:gd name="connsiteY0" fmla="*/ 157090 h 1202637"/>
                  <a:gd name="connsiteX1" fmla="*/ 3751399 w 4982781"/>
                  <a:gd name="connsiteY1" fmla="*/ 657933 h 1202637"/>
                  <a:gd name="connsiteX2" fmla="*/ 4982781 w 4982781"/>
                  <a:gd name="connsiteY2" fmla="*/ 1037627 h 1202637"/>
                  <a:gd name="connsiteX0" fmla="*/ 0 w 4982781"/>
                  <a:gd name="connsiteY0" fmla="*/ 157090 h 1095558"/>
                  <a:gd name="connsiteX1" fmla="*/ 3751399 w 4982781"/>
                  <a:gd name="connsiteY1" fmla="*/ 657933 h 1095558"/>
                  <a:gd name="connsiteX2" fmla="*/ 4982781 w 4982781"/>
                  <a:gd name="connsiteY2" fmla="*/ 1037627 h 1095558"/>
                  <a:gd name="connsiteX0" fmla="*/ 0 w 4982781"/>
                  <a:gd name="connsiteY0" fmla="*/ 451767 h 1332304"/>
                  <a:gd name="connsiteX1" fmla="*/ 2861108 w 4982781"/>
                  <a:gd name="connsiteY1" fmla="*/ 490385 h 1332304"/>
                  <a:gd name="connsiteX2" fmla="*/ 4982781 w 4982781"/>
                  <a:gd name="connsiteY2" fmla="*/ 1332304 h 1332304"/>
                  <a:gd name="connsiteX0" fmla="*/ 0 w 4982781"/>
                  <a:gd name="connsiteY0" fmla="*/ 153109 h 1033646"/>
                  <a:gd name="connsiteX1" fmla="*/ 2861108 w 4982781"/>
                  <a:gd name="connsiteY1" fmla="*/ 191727 h 1033646"/>
                  <a:gd name="connsiteX2" fmla="*/ 4982781 w 4982781"/>
                  <a:gd name="connsiteY2" fmla="*/ 1033646 h 1033646"/>
                  <a:gd name="connsiteX0" fmla="*/ 0 w 5804148"/>
                  <a:gd name="connsiteY0" fmla="*/ 153109 h 1013549"/>
                  <a:gd name="connsiteX1" fmla="*/ 2861108 w 5804148"/>
                  <a:gd name="connsiteY1" fmla="*/ 191727 h 1013549"/>
                  <a:gd name="connsiteX2" fmla="*/ 5804148 w 5804148"/>
                  <a:gd name="connsiteY2" fmla="*/ 1013549 h 1013549"/>
                  <a:gd name="connsiteX0" fmla="*/ 0 w 5804148"/>
                  <a:gd name="connsiteY0" fmla="*/ 182027 h 1042467"/>
                  <a:gd name="connsiteX1" fmla="*/ 3344265 w 5804148"/>
                  <a:gd name="connsiteY1" fmla="*/ 180452 h 1042467"/>
                  <a:gd name="connsiteX2" fmla="*/ 5804148 w 5804148"/>
                  <a:gd name="connsiteY2" fmla="*/ 1042467 h 1042467"/>
                  <a:gd name="connsiteX0" fmla="*/ 0 w 5804148"/>
                  <a:gd name="connsiteY0" fmla="*/ 182027 h 1042467"/>
                  <a:gd name="connsiteX1" fmla="*/ 3344265 w 5804148"/>
                  <a:gd name="connsiteY1" fmla="*/ 180452 h 1042467"/>
                  <a:gd name="connsiteX2" fmla="*/ 5804148 w 5804148"/>
                  <a:gd name="connsiteY2" fmla="*/ 1042467 h 1042467"/>
                  <a:gd name="connsiteX0" fmla="*/ 0 w 5804148"/>
                  <a:gd name="connsiteY0" fmla="*/ 99896 h 960336"/>
                  <a:gd name="connsiteX1" fmla="*/ 3102688 w 5804148"/>
                  <a:gd name="connsiteY1" fmla="*/ 218902 h 960336"/>
                  <a:gd name="connsiteX2" fmla="*/ 5804148 w 5804148"/>
                  <a:gd name="connsiteY2" fmla="*/ 960336 h 960336"/>
                  <a:gd name="connsiteX0" fmla="*/ 0 w 5804148"/>
                  <a:gd name="connsiteY0" fmla="*/ 99896 h 960336"/>
                  <a:gd name="connsiteX1" fmla="*/ 3102688 w 5804148"/>
                  <a:gd name="connsiteY1" fmla="*/ 218902 h 960336"/>
                  <a:gd name="connsiteX2" fmla="*/ 5804148 w 5804148"/>
                  <a:gd name="connsiteY2" fmla="*/ 960336 h 960336"/>
                  <a:gd name="connsiteX0" fmla="*/ 0 w 5804148"/>
                  <a:gd name="connsiteY0" fmla="*/ 99896 h 960336"/>
                  <a:gd name="connsiteX1" fmla="*/ 3102688 w 5804148"/>
                  <a:gd name="connsiteY1" fmla="*/ 218902 h 960336"/>
                  <a:gd name="connsiteX2" fmla="*/ 5804148 w 5804148"/>
                  <a:gd name="connsiteY2" fmla="*/ 960336 h 960336"/>
                  <a:gd name="connsiteX0" fmla="*/ 0 w 5804148"/>
                  <a:gd name="connsiteY0" fmla="*/ 146095 h 1006535"/>
                  <a:gd name="connsiteX1" fmla="*/ 3175161 w 5804148"/>
                  <a:gd name="connsiteY1" fmla="*/ 194762 h 1006535"/>
                  <a:gd name="connsiteX2" fmla="*/ 5804148 w 5804148"/>
                  <a:gd name="connsiteY2" fmla="*/ 1006535 h 1006535"/>
                  <a:gd name="connsiteX0" fmla="*/ 0 w 5804148"/>
                  <a:gd name="connsiteY0" fmla="*/ 62604 h 923044"/>
                  <a:gd name="connsiteX1" fmla="*/ 3175161 w 5804148"/>
                  <a:gd name="connsiteY1" fmla="*/ 111271 h 923044"/>
                  <a:gd name="connsiteX2" fmla="*/ 5804148 w 5804148"/>
                  <a:gd name="connsiteY2" fmla="*/ 923044 h 923044"/>
                  <a:gd name="connsiteX0" fmla="*/ 0 w 5804148"/>
                  <a:gd name="connsiteY0" fmla="*/ 28620 h 889060"/>
                  <a:gd name="connsiteX1" fmla="*/ 3175161 w 5804148"/>
                  <a:gd name="connsiteY1" fmla="*/ 77287 h 889060"/>
                  <a:gd name="connsiteX2" fmla="*/ 5804148 w 5804148"/>
                  <a:gd name="connsiteY2" fmla="*/ 889060 h 889060"/>
                  <a:gd name="connsiteX0" fmla="*/ 0 w 5804148"/>
                  <a:gd name="connsiteY0" fmla="*/ 54197 h 914637"/>
                  <a:gd name="connsiteX1" fmla="*/ 3175161 w 5804148"/>
                  <a:gd name="connsiteY1" fmla="*/ 102864 h 914637"/>
                  <a:gd name="connsiteX2" fmla="*/ 5804148 w 5804148"/>
                  <a:gd name="connsiteY2" fmla="*/ 914637 h 914637"/>
                  <a:gd name="connsiteX0" fmla="*/ 0 w 5804148"/>
                  <a:gd name="connsiteY0" fmla="*/ 47441 h 907881"/>
                  <a:gd name="connsiteX1" fmla="*/ 3368424 w 5804148"/>
                  <a:gd name="connsiteY1" fmla="*/ 106156 h 907881"/>
                  <a:gd name="connsiteX2" fmla="*/ 5804148 w 5804148"/>
                  <a:gd name="connsiteY2" fmla="*/ 907881 h 907881"/>
                  <a:gd name="connsiteX0" fmla="*/ 0 w 5804148"/>
                  <a:gd name="connsiteY0" fmla="*/ 47441 h 907881"/>
                  <a:gd name="connsiteX1" fmla="*/ 3368424 w 5804148"/>
                  <a:gd name="connsiteY1" fmla="*/ 106156 h 907881"/>
                  <a:gd name="connsiteX2" fmla="*/ 5804148 w 5804148"/>
                  <a:gd name="connsiteY2" fmla="*/ 907881 h 907881"/>
                  <a:gd name="connsiteX0" fmla="*/ 0 w 5804148"/>
                  <a:gd name="connsiteY0" fmla="*/ 47441 h 907881"/>
                  <a:gd name="connsiteX1" fmla="*/ 3368424 w 5804148"/>
                  <a:gd name="connsiteY1" fmla="*/ 106156 h 907881"/>
                  <a:gd name="connsiteX2" fmla="*/ 5804148 w 5804148"/>
                  <a:gd name="connsiteY2" fmla="*/ 907881 h 907881"/>
                  <a:gd name="connsiteX0" fmla="*/ 0 w 5804148"/>
                  <a:gd name="connsiteY0" fmla="*/ 28563 h 889003"/>
                  <a:gd name="connsiteX1" fmla="*/ 3295951 w 5804148"/>
                  <a:gd name="connsiteY1" fmla="*/ 117424 h 889003"/>
                  <a:gd name="connsiteX2" fmla="*/ 5804148 w 5804148"/>
                  <a:gd name="connsiteY2" fmla="*/ 889003 h 889003"/>
                  <a:gd name="connsiteX0" fmla="*/ 0 w 5804148"/>
                  <a:gd name="connsiteY0" fmla="*/ 28563 h 889003"/>
                  <a:gd name="connsiteX1" fmla="*/ 3295951 w 5804148"/>
                  <a:gd name="connsiteY1" fmla="*/ 117424 h 889003"/>
                  <a:gd name="connsiteX2" fmla="*/ 5804148 w 5804148"/>
                  <a:gd name="connsiteY2" fmla="*/ 889003 h 889003"/>
                  <a:gd name="connsiteX0" fmla="*/ 0 w 5804148"/>
                  <a:gd name="connsiteY0" fmla="*/ 0 h 860440"/>
                  <a:gd name="connsiteX1" fmla="*/ 3295951 w 5804148"/>
                  <a:gd name="connsiteY1" fmla="*/ 88861 h 860440"/>
                  <a:gd name="connsiteX2" fmla="*/ 5804148 w 5804148"/>
                  <a:gd name="connsiteY2" fmla="*/ 860440 h 860440"/>
                  <a:gd name="connsiteX0" fmla="*/ 0 w 5804148"/>
                  <a:gd name="connsiteY0" fmla="*/ 0 h 869149"/>
                  <a:gd name="connsiteX1" fmla="*/ 3295951 w 5804148"/>
                  <a:gd name="connsiteY1" fmla="*/ 88861 h 869149"/>
                  <a:gd name="connsiteX2" fmla="*/ 5804148 w 5804148"/>
                  <a:gd name="connsiteY2" fmla="*/ 860440 h 869149"/>
                  <a:gd name="connsiteX0" fmla="*/ 0 w 5804148"/>
                  <a:gd name="connsiteY0" fmla="*/ 0 h 873660"/>
                  <a:gd name="connsiteX1" fmla="*/ 3295951 w 5804148"/>
                  <a:gd name="connsiteY1" fmla="*/ 88861 h 873660"/>
                  <a:gd name="connsiteX2" fmla="*/ 5804148 w 5804148"/>
                  <a:gd name="connsiteY2" fmla="*/ 860440 h 873660"/>
                  <a:gd name="connsiteX0" fmla="*/ 0 w 5804148"/>
                  <a:gd name="connsiteY0" fmla="*/ 62599 h 936259"/>
                  <a:gd name="connsiteX1" fmla="*/ 3295951 w 5804148"/>
                  <a:gd name="connsiteY1" fmla="*/ 151460 h 936259"/>
                  <a:gd name="connsiteX2" fmla="*/ 5804148 w 5804148"/>
                  <a:gd name="connsiteY2" fmla="*/ 923039 h 936259"/>
                  <a:gd name="connsiteX0" fmla="*/ 0 w 5804148"/>
                  <a:gd name="connsiteY0" fmla="*/ 2162 h 879298"/>
                  <a:gd name="connsiteX1" fmla="*/ 3006057 w 5804148"/>
                  <a:gd name="connsiteY1" fmla="*/ 211604 h 879298"/>
                  <a:gd name="connsiteX2" fmla="*/ 5804148 w 5804148"/>
                  <a:gd name="connsiteY2" fmla="*/ 862602 h 879298"/>
                  <a:gd name="connsiteX0" fmla="*/ 0 w 5804148"/>
                  <a:gd name="connsiteY0" fmla="*/ 2162 h 862602"/>
                  <a:gd name="connsiteX1" fmla="*/ 3006057 w 5804148"/>
                  <a:gd name="connsiteY1" fmla="*/ 211604 h 862602"/>
                  <a:gd name="connsiteX2" fmla="*/ 5804148 w 5804148"/>
                  <a:gd name="connsiteY2" fmla="*/ 862602 h 862602"/>
                  <a:gd name="connsiteX0" fmla="*/ 0 w 5804148"/>
                  <a:gd name="connsiteY0" fmla="*/ 0 h 860440"/>
                  <a:gd name="connsiteX1" fmla="*/ 3247637 w 5804148"/>
                  <a:gd name="connsiteY1" fmla="*/ 259683 h 860440"/>
                  <a:gd name="connsiteX2" fmla="*/ 5804148 w 5804148"/>
                  <a:gd name="connsiteY2" fmla="*/ 860440 h 860440"/>
                  <a:gd name="connsiteX0" fmla="*/ 0 w 5804148"/>
                  <a:gd name="connsiteY0" fmla="*/ 0 h 860440"/>
                  <a:gd name="connsiteX1" fmla="*/ 3247637 w 5804148"/>
                  <a:gd name="connsiteY1" fmla="*/ 259683 h 860440"/>
                  <a:gd name="connsiteX2" fmla="*/ 5804148 w 5804148"/>
                  <a:gd name="connsiteY2" fmla="*/ 860440 h 860440"/>
                  <a:gd name="connsiteX0" fmla="*/ 0 w 5804148"/>
                  <a:gd name="connsiteY0" fmla="*/ 128505 h 988945"/>
                  <a:gd name="connsiteX1" fmla="*/ 3223211 w 5804148"/>
                  <a:gd name="connsiteY1" fmla="*/ 124028 h 988945"/>
                  <a:gd name="connsiteX2" fmla="*/ 5804148 w 5804148"/>
                  <a:gd name="connsiteY2" fmla="*/ 988945 h 988945"/>
                  <a:gd name="connsiteX0" fmla="*/ 0 w 5804148"/>
                  <a:gd name="connsiteY0" fmla="*/ 186306 h 1046746"/>
                  <a:gd name="connsiteX1" fmla="*/ 3223211 w 5804148"/>
                  <a:gd name="connsiteY1" fmla="*/ 181829 h 1046746"/>
                  <a:gd name="connsiteX2" fmla="*/ 5804148 w 5804148"/>
                  <a:gd name="connsiteY2" fmla="*/ 1046746 h 1046746"/>
                  <a:gd name="connsiteX0" fmla="*/ 0 w 5804148"/>
                  <a:gd name="connsiteY0" fmla="*/ 139820 h 1000260"/>
                  <a:gd name="connsiteX1" fmla="*/ 3223211 w 5804148"/>
                  <a:gd name="connsiteY1" fmla="*/ 135343 h 1000260"/>
                  <a:gd name="connsiteX2" fmla="*/ 5804148 w 5804148"/>
                  <a:gd name="connsiteY2" fmla="*/ 1000260 h 1000260"/>
                  <a:gd name="connsiteX0" fmla="*/ 0 w 5804148"/>
                  <a:gd name="connsiteY0" fmla="*/ 144767 h 1005207"/>
                  <a:gd name="connsiteX1" fmla="*/ 3223211 w 5804148"/>
                  <a:gd name="connsiteY1" fmla="*/ 140290 h 1005207"/>
                  <a:gd name="connsiteX2" fmla="*/ 5804148 w 5804148"/>
                  <a:gd name="connsiteY2" fmla="*/ 1005207 h 1005207"/>
                  <a:gd name="connsiteX0" fmla="*/ 0 w 5804148"/>
                  <a:gd name="connsiteY0" fmla="*/ 75154 h 935594"/>
                  <a:gd name="connsiteX1" fmla="*/ 3662883 w 5804148"/>
                  <a:gd name="connsiteY1" fmla="*/ 182437 h 935594"/>
                  <a:gd name="connsiteX2" fmla="*/ 5804148 w 5804148"/>
                  <a:gd name="connsiteY2" fmla="*/ 935594 h 935594"/>
                  <a:gd name="connsiteX0" fmla="*/ 0 w 5413328"/>
                  <a:gd name="connsiteY0" fmla="*/ 40050 h 981770"/>
                  <a:gd name="connsiteX1" fmla="*/ 3272063 w 5413328"/>
                  <a:gd name="connsiteY1" fmla="*/ 228613 h 981770"/>
                  <a:gd name="connsiteX2" fmla="*/ 5413328 w 5413328"/>
                  <a:gd name="connsiteY2" fmla="*/ 981770 h 981770"/>
                  <a:gd name="connsiteX0" fmla="*/ 0 w 5413328"/>
                  <a:gd name="connsiteY0" fmla="*/ 991 h 942711"/>
                  <a:gd name="connsiteX1" fmla="*/ 3272063 w 5413328"/>
                  <a:gd name="connsiteY1" fmla="*/ 189554 h 942711"/>
                  <a:gd name="connsiteX2" fmla="*/ 5413328 w 5413328"/>
                  <a:gd name="connsiteY2" fmla="*/ 942711 h 942711"/>
                  <a:gd name="connsiteX0" fmla="*/ 0 w 5413328"/>
                  <a:gd name="connsiteY0" fmla="*/ 5192 h 946912"/>
                  <a:gd name="connsiteX1" fmla="*/ 3272063 w 5413328"/>
                  <a:gd name="connsiteY1" fmla="*/ 193755 h 946912"/>
                  <a:gd name="connsiteX2" fmla="*/ 5413328 w 5413328"/>
                  <a:gd name="connsiteY2" fmla="*/ 946912 h 946912"/>
                  <a:gd name="connsiteX0" fmla="*/ 0 w 5413328"/>
                  <a:gd name="connsiteY0" fmla="*/ 18065 h 959785"/>
                  <a:gd name="connsiteX1" fmla="*/ 3272063 w 5413328"/>
                  <a:gd name="connsiteY1" fmla="*/ 206628 h 959785"/>
                  <a:gd name="connsiteX2" fmla="*/ 5413328 w 5413328"/>
                  <a:gd name="connsiteY2" fmla="*/ 959785 h 959785"/>
                  <a:gd name="connsiteX0" fmla="*/ 0 w 5454547"/>
                  <a:gd name="connsiteY0" fmla="*/ 18065 h 986455"/>
                  <a:gd name="connsiteX1" fmla="*/ 3272063 w 5454547"/>
                  <a:gd name="connsiteY1" fmla="*/ 206628 h 986455"/>
                  <a:gd name="connsiteX2" fmla="*/ 5454547 w 5454547"/>
                  <a:gd name="connsiteY2" fmla="*/ 986455 h 986455"/>
                  <a:gd name="connsiteX0" fmla="*/ 0 w 5436227"/>
                  <a:gd name="connsiteY0" fmla="*/ 18065 h 940735"/>
                  <a:gd name="connsiteX1" fmla="*/ 3272063 w 5436227"/>
                  <a:gd name="connsiteY1" fmla="*/ 206628 h 940735"/>
                  <a:gd name="connsiteX2" fmla="*/ 5436227 w 5436227"/>
                  <a:gd name="connsiteY2" fmla="*/ 940735 h 940735"/>
                  <a:gd name="connsiteX0" fmla="*/ 0 w 5436227"/>
                  <a:gd name="connsiteY0" fmla="*/ 18065 h 940735"/>
                  <a:gd name="connsiteX1" fmla="*/ 3272063 w 5436227"/>
                  <a:gd name="connsiteY1" fmla="*/ 206628 h 940735"/>
                  <a:gd name="connsiteX2" fmla="*/ 5436227 w 5436227"/>
                  <a:gd name="connsiteY2" fmla="*/ 940735 h 940735"/>
                  <a:gd name="connsiteX0" fmla="*/ 0 w 5395008"/>
                  <a:gd name="connsiteY0" fmla="*/ 18065 h 963595"/>
                  <a:gd name="connsiteX1" fmla="*/ 3272063 w 5395008"/>
                  <a:gd name="connsiteY1" fmla="*/ 206628 h 963595"/>
                  <a:gd name="connsiteX2" fmla="*/ 5395008 w 5395008"/>
                  <a:gd name="connsiteY2" fmla="*/ 963595 h 963595"/>
                  <a:gd name="connsiteX0" fmla="*/ 0 w 5395008"/>
                  <a:gd name="connsiteY0" fmla="*/ 18065 h 963595"/>
                  <a:gd name="connsiteX1" fmla="*/ 3272063 w 5395008"/>
                  <a:gd name="connsiteY1" fmla="*/ 206628 h 963595"/>
                  <a:gd name="connsiteX2" fmla="*/ 5395008 w 5395008"/>
                  <a:gd name="connsiteY2" fmla="*/ 963595 h 963595"/>
                  <a:gd name="connsiteX0" fmla="*/ 0 w 5395008"/>
                  <a:gd name="connsiteY0" fmla="*/ 18065 h 950260"/>
                  <a:gd name="connsiteX1" fmla="*/ 3272063 w 5395008"/>
                  <a:gd name="connsiteY1" fmla="*/ 206628 h 950260"/>
                  <a:gd name="connsiteX2" fmla="*/ 5395008 w 5395008"/>
                  <a:gd name="connsiteY2" fmla="*/ 950260 h 950260"/>
                  <a:gd name="connsiteX0" fmla="*/ 0 w 5381268"/>
                  <a:gd name="connsiteY0" fmla="*/ 18065 h 954070"/>
                  <a:gd name="connsiteX1" fmla="*/ 3272063 w 5381268"/>
                  <a:gd name="connsiteY1" fmla="*/ 206628 h 954070"/>
                  <a:gd name="connsiteX2" fmla="*/ 5381268 w 5381268"/>
                  <a:gd name="connsiteY2" fmla="*/ 954070 h 954070"/>
                  <a:gd name="connsiteX0" fmla="*/ 0 w 5362948"/>
                  <a:gd name="connsiteY0" fmla="*/ 18065 h 954070"/>
                  <a:gd name="connsiteX1" fmla="*/ 3272063 w 5362948"/>
                  <a:gd name="connsiteY1" fmla="*/ 206628 h 954070"/>
                  <a:gd name="connsiteX2" fmla="*/ 5362948 w 5362948"/>
                  <a:gd name="connsiteY2" fmla="*/ 954070 h 954070"/>
                  <a:gd name="connsiteX0" fmla="*/ 0 w 5362948"/>
                  <a:gd name="connsiteY0" fmla="*/ 18065 h 954070"/>
                  <a:gd name="connsiteX1" fmla="*/ 3272063 w 5362948"/>
                  <a:gd name="connsiteY1" fmla="*/ 206628 h 954070"/>
                  <a:gd name="connsiteX2" fmla="*/ 5362948 w 5362948"/>
                  <a:gd name="connsiteY2" fmla="*/ 954070 h 954070"/>
                  <a:gd name="connsiteX0" fmla="*/ 0 w 5349208"/>
                  <a:gd name="connsiteY0" fmla="*/ 18065 h 957880"/>
                  <a:gd name="connsiteX1" fmla="*/ 3272063 w 5349208"/>
                  <a:gd name="connsiteY1" fmla="*/ 206628 h 957880"/>
                  <a:gd name="connsiteX2" fmla="*/ 5349208 w 5349208"/>
                  <a:gd name="connsiteY2" fmla="*/ 957880 h 957880"/>
                  <a:gd name="connsiteX0" fmla="*/ 0 w 5353788"/>
                  <a:gd name="connsiteY0" fmla="*/ 18065 h 954070"/>
                  <a:gd name="connsiteX1" fmla="*/ 3272063 w 5353788"/>
                  <a:gd name="connsiteY1" fmla="*/ 206628 h 954070"/>
                  <a:gd name="connsiteX2" fmla="*/ 5353788 w 5353788"/>
                  <a:gd name="connsiteY2" fmla="*/ 954070 h 954070"/>
                  <a:gd name="connsiteX0" fmla="*/ 0 w 5353788"/>
                  <a:gd name="connsiteY0" fmla="*/ 125347 h 1061352"/>
                  <a:gd name="connsiteX1" fmla="*/ 3931572 w 5353788"/>
                  <a:gd name="connsiteY1" fmla="*/ 131030 h 1061352"/>
                  <a:gd name="connsiteX2" fmla="*/ 5353788 w 5353788"/>
                  <a:gd name="connsiteY2" fmla="*/ 1061352 h 1061352"/>
                  <a:gd name="connsiteX0" fmla="*/ 0 w 5353788"/>
                  <a:gd name="connsiteY0" fmla="*/ 108868 h 1044873"/>
                  <a:gd name="connsiteX1" fmla="*/ 3455260 w 5353788"/>
                  <a:gd name="connsiteY1" fmla="*/ 137411 h 1044873"/>
                  <a:gd name="connsiteX2" fmla="*/ 5353788 w 5353788"/>
                  <a:gd name="connsiteY2" fmla="*/ 1044873 h 1044873"/>
                  <a:gd name="connsiteX0" fmla="*/ 0 w 5353788"/>
                  <a:gd name="connsiteY0" fmla="*/ 85276 h 1021281"/>
                  <a:gd name="connsiteX1" fmla="*/ 3455260 w 5353788"/>
                  <a:gd name="connsiteY1" fmla="*/ 113819 h 1021281"/>
                  <a:gd name="connsiteX2" fmla="*/ 5353788 w 5353788"/>
                  <a:gd name="connsiteY2" fmla="*/ 1021281 h 1021281"/>
                  <a:gd name="connsiteX0" fmla="*/ 0 w 5353788"/>
                  <a:gd name="connsiteY0" fmla="*/ 85276 h 1021281"/>
                  <a:gd name="connsiteX1" fmla="*/ 3455260 w 5353788"/>
                  <a:gd name="connsiteY1" fmla="*/ 113819 h 1021281"/>
                  <a:gd name="connsiteX2" fmla="*/ 5353788 w 5353788"/>
                  <a:gd name="connsiteY2" fmla="*/ 1021281 h 1021281"/>
                  <a:gd name="connsiteX0" fmla="*/ 0 w 5262190"/>
                  <a:gd name="connsiteY0" fmla="*/ 29607 h 1057052"/>
                  <a:gd name="connsiteX1" fmla="*/ 3363662 w 5262190"/>
                  <a:gd name="connsiteY1" fmla="*/ 149590 h 1057052"/>
                  <a:gd name="connsiteX2" fmla="*/ 5262190 w 5262190"/>
                  <a:gd name="connsiteY2" fmla="*/ 1057052 h 1057052"/>
                  <a:gd name="connsiteX0" fmla="*/ 0 w 4914116"/>
                  <a:gd name="connsiteY0" fmla="*/ 19221 h 1069526"/>
                  <a:gd name="connsiteX1" fmla="*/ 3015588 w 4914116"/>
                  <a:gd name="connsiteY1" fmla="*/ 162064 h 1069526"/>
                  <a:gd name="connsiteX2" fmla="*/ 4914116 w 4914116"/>
                  <a:gd name="connsiteY2" fmla="*/ 1069526 h 10695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914116" h="1069526">
                    <a:moveTo>
                      <a:pt x="0" y="19221"/>
                    </a:moveTo>
                    <a:cubicBezTo>
                      <a:pt x="826122" y="17616"/>
                      <a:pt x="1656356" y="-75243"/>
                      <a:pt x="3015588" y="162064"/>
                    </a:cubicBezTo>
                    <a:cubicBezTo>
                      <a:pt x="4219218" y="444841"/>
                      <a:pt x="3797490" y="864791"/>
                      <a:pt x="4914116" y="1069526"/>
                    </a:cubicBezTo>
                  </a:path>
                </a:pathLst>
              </a:custGeom>
              <a:noFill/>
              <a:ln w="149225">
                <a:solidFill>
                  <a:srgbClr val="DE2B2B"/>
                </a:solidFill>
                <a:headEnd type="arrow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2" name="Retângulo: Cantos Arredondados 31">
                <a:extLst>
                  <a:ext uri="{FF2B5EF4-FFF2-40B4-BE49-F238E27FC236}">
                    <a16:creationId xmlns:a16="http://schemas.microsoft.com/office/drawing/2014/main" id="{59BC10A5-E866-0175-AE55-ADA14F177539}"/>
                  </a:ext>
                </a:extLst>
              </p:cNvPr>
              <p:cNvSpPr/>
              <p:nvPr/>
            </p:nvSpPr>
            <p:spPr>
              <a:xfrm rot="1436671">
                <a:off x="3292143" y="2546712"/>
                <a:ext cx="1344175" cy="152396"/>
              </a:xfrm>
              <a:prstGeom prst="roundRect">
                <a:avLst>
                  <a:gd name="adj" fmla="val 50000"/>
                </a:avLst>
              </a:prstGeom>
              <a:solidFill>
                <a:srgbClr val="DE2B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4" name="Retângulo: Cantos Arredondados 33">
                <a:extLst>
                  <a:ext uri="{FF2B5EF4-FFF2-40B4-BE49-F238E27FC236}">
                    <a16:creationId xmlns:a16="http://schemas.microsoft.com/office/drawing/2014/main" id="{944C56A3-A606-05C3-19F6-BCCE77B727B9}"/>
                  </a:ext>
                </a:extLst>
              </p:cNvPr>
              <p:cNvSpPr/>
              <p:nvPr/>
            </p:nvSpPr>
            <p:spPr>
              <a:xfrm rot="5913475">
                <a:off x="4172442" y="3023957"/>
                <a:ext cx="1448490" cy="148688"/>
              </a:xfrm>
              <a:prstGeom prst="roundRect">
                <a:avLst>
                  <a:gd name="adj" fmla="val 50000"/>
                </a:avLst>
              </a:prstGeom>
              <a:solidFill>
                <a:srgbClr val="DE2B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6" name="Retângulo: Cantos Arredondados 35">
                <a:extLst>
                  <a:ext uri="{FF2B5EF4-FFF2-40B4-BE49-F238E27FC236}">
                    <a16:creationId xmlns:a16="http://schemas.microsoft.com/office/drawing/2014/main" id="{78A7EBE6-DDA6-09F0-6A32-70C70DF60DA5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789317" flipH="1">
                <a:off x="4202962" y="3496637"/>
                <a:ext cx="3412683" cy="149706"/>
              </a:xfrm>
              <a:prstGeom prst="roundRect">
                <a:avLst>
                  <a:gd name="adj" fmla="val 50000"/>
                </a:avLst>
              </a:prstGeom>
              <a:solidFill>
                <a:srgbClr val="DE2B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7" name="Retângulo: Cantos Arredondados 36">
                <a:extLst>
                  <a:ext uri="{FF2B5EF4-FFF2-40B4-BE49-F238E27FC236}">
                    <a16:creationId xmlns:a16="http://schemas.microsoft.com/office/drawing/2014/main" id="{58020CCC-476A-F867-DEE6-541A27937957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7684025">
                <a:off x="5236808" y="4433944"/>
                <a:ext cx="1831479" cy="149706"/>
              </a:xfrm>
              <a:prstGeom prst="roundRect">
                <a:avLst>
                  <a:gd name="adj" fmla="val 50000"/>
                </a:avLst>
              </a:prstGeom>
              <a:solidFill>
                <a:srgbClr val="DE2B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0" name="Retângulo: Cantos Arredondados 39">
                <a:extLst>
                  <a:ext uri="{FF2B5EF4-FFF2-40B4-BE49-F238E27FC236}">
                    <a16:creationId xmlns:a16="http://schemas.microsoft.com/office/drawing/2014/main" id="{7119BE7A-E1F6-69CC-EB68-C9D1FED72265}"/>
                  </a:ext>
                </a:extLst>
              </p:cNvPr>
              <p:cNvSpPr/>
              <p:nvPr/>
            </p:nvSpPr>
            <p:spPr>
              <a:xfrm rot="5913475">
                <a:off x="6598953" y="3998240"/>
                <a:ext cx="1339544" cy="148688"/>
              </a:xfrm>
              <a:prstGeom prst="roundRect">
                <a:avLst>
                  <a:gd name="adj" fmla="val 50000"/>
                </a:avLst>
              </a:prstGeom>
              <a:solidFill>
                <a:srgbClr val="DE2B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1" name="Retângulo: Cantos Arredondados 40">
                <a:extLst>
                  <a:ext uri="{FF2B5EF4-FFF2-40B4-BE49-F238E27FC236}">
                    <a16:creationId xmlns:a16="http://schemas.microsoft.com/office/drawing/2014/main" id="{4C85A6D8-3E2A-6C2F-495A-DBCFF6DE2BDA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8089686">
                <a:off x="7036569" y="4389852"/>
                <a:ext cx="697552" cy="148688"/>
              </a:xfrm>
              <a:prstGeom prst="roundRect">
                <a:avLst>
                  <a:gd name="adj" fmla="val 50000"/>
                </a:avLst>
              </a:prstGeom>
              <a:solidFill>
                <a:srgbClr val="DE2B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2" name="Retângulo: Cantos Arredondados 41">
                <a:extLst>
                  <a:ext uri="{FF2B5EF4-FFF2-40B4-BE49-F238E27FC236}">
                    <a16:creationId xmlns:a16="http://schemas.microsoft.com/office/drawing/2014/main" id="{D8A208F1-E6A5-F112-5EA0-FD3E6AE1D38E}"/>
                  </a:ext>
                </a:extLst>
              </p:cNvPr>
              <p:cNvSpPr/>
              <p:nvPr/>
            </p:nvSpPr>
            <p:spPr>
              <a:xfrm rot="1436671">
                <a:off x="7464110" y="4368392"/>
                <a:ext cx="1026861" cy="152396"/>
              </a:xfrm>
              <a:prstGeom prst="roundRect">
                <a:avLst>
                  <a:gd name="adj" fmla="val 50000"/>
                </a:avLst>
              </a:prstGeom>
              <a:solidFill>
                <a:srgbClr val="DE2B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3" name="Forma livre: Forma 42">
                <a:extLst>
                  <a:ext uri="{FF2B5EF4-FFF2-40B4-BE49-F238E27FC236}">
                    <a16:creationId xmlns:a16="http://schemas.microsoft.com/office/drawing/2014/main" id="{F7B5BBCD-79B7-8BA4-57FB-29023001D543}"/>
                  </a:ext>
                </a:extLst>
              </p:cNvPr>
              <p:cNvSpPr/>
              <p:nvPr/>
            </p:nvSpPr>
            <p:spPr>
              <a:xfrm rot="10800000">
                <a:off x="8361796" y="4616769"/>
                <a:ext cx="1994273" cy="1304992"/>
              </a:xfrm>
              <a:custGeom>
                <a:avLst/>
                <a:gdLst>
                  <a:gd name="connsiteX0" fmla="*/ 0 w 4221480"/>
                  <a:gd name="connsiteY0" fmla="*/ 0 h 1518870"/>
                  <a:gd name="connsiteX1" fmla="*/ 2148840 w 4221480"/>
                  <a:gd name="connsiteY1" fmla="*/ 1295400 h 1518870"/>
                  <a:gd name="connsiteX2" fmla="*/ 4221480 w 4221480"/>
                  <a:gd name="connsiteY2" fmla="*/ 1508760 h 1518870"/>
                  <a:gd name="connsiteX0" fmla="*/ 0 w 4221480"/>
                  <a:gd name="connsiteY0" fmla="*/ 0 h 1509404"/>
                  <a:gd name="connsiteX1" fmla="*/ 1859280 w 4221480"/>
                  <a:gd name="connsiteY1" fmla="*/ 868680 h 1509404"/>
                  <a:gd name="connsiteX2" fmla="*/ 4221480 w 4221480"/>
                  <a:gd name="connsiteY2" fmla="*/ 1508760 h 1509404"/>
                  <a:gd name="connsiteX0" fmla="*/ 0 w 4389120"/>
                  <a:gd name="connsiteY0" fmla="*/ 0 h 1204604"/>
                  <a:gd name="connsiteX1" fmla="*/ 2026920 w 4389120"/>
                  <a:gd name="connsiteY1" fmla="*/ 563880 h 1204604"/>
                  <a:gd name="connsiteX2" fmla="*/ 4389120 w 4389120"/>
                  <a:gd name="connsiteY2" fmla="*/ 1203960 h 1204604"/>
                  <a:gd name="connsiteX0" fmla="*/ 0 w 4389120"/>
                  <a:gd name="connsiteY0" fmla="*/ 0 h 1204604"/>
                  <a:gd name="connsiteX1" fmla="*/ 2026920 w 4389120"/>
                  <a:gd name="connsiteY1" fmla="*/ 563880 h 1204604"/>
                  <a:gd name="connsiteX2" fmla="*/ 4389120 w 4389120"/>
                  <a:gd name="connsiteY2" fmla="*/ 1203960 h 1204604"/>
                  <a:gd name="connsiteX0" fmla="*/ 0 w 4617720"/>
                  <a:gd name="connsiteY0" fmla="*/ 0 h 1859532"/>
                  <a:gd name="connsiteX1" fmla="*/ 2026920 w 4617720"/>
                  <a:gd name="connsiteY1" fmla="*/ 563880 h 1859532"/>
                  <a:gd name="connsiteX2" fmla="*/ 4617720 w 4617720"/>
                  <a:gd name="connsiteY2" fmla="*/ 1859280 h 1859532"/>
                  <a:gd name="connsiteX0" fmla="*/ 0 w 4617720"/>
                  <a:gd name="connsiteY0" fmla="*/ 0 h 1859794"/>
                  <a:gd name="connsiteX1" fmla="*/ 2560320 w 4617720"/>
                  <a:gd name="connsiteY1" fmla="*/ 1112520 h 1859794"/>
                  <a:gd name="connsiteX2" fmla="*/ 4617720 w 4617720"/>
                  <a:gd name="connsiteY2" fmla="*/ 1859280 h 1859794"/>
                  <a:gd name="connsiteX0" fmla="*/ 0 w 4617720"/>
                  <a:gd name="connsiteY0" fmla="*/ 0 h 1862155"/>
                  <a:gd name="connsiteX1" fmla="*/ 2560320 w 4617720"/>
                  <a:gd name="connsiteY1" fmla="*/ 1112520 h 1862155"/>
                  <a:gd name="connsiteX2" fmla="*/ 4617720 w 4617720"/>
                  <a:gd name="connsiteY2" fmla="*/ 1859280 h 1862155"/>
                  <a:gd name="connsiteX0" fmla="*/ 0 w 4617720"/>
                  <a:gd name="connsiteY0" fmla="*/ 0 h 1862155"/>
                  <a:gd name="connsiteX1" fmla="*/ 2560320 w 4617720"/>
                  <a:gd name="connsiteY1" fmla="*/ 1112520 h 1862155"/>
                  <a:gd name="connsiteX2" fmla="*/ 4617720 w 4617720"/>
                  <a:gd name="connsiteY2" fmla="*/ 1859280 h 1862155"/>
                  <a:gd name="connsiteX0" fmla="*/ 0 w 4556760"/>
                  <a:gd name="connsiteY0" fmla="*/ 0 h 1801195"/>
                  <a:gd name="connsiteX1" fmla="*/ 2499360 w 4556760"/>
                  <a:gd name="connsiteY1" fmla="*/ 1051560 h 1801195"/>
                  <a:gd name="connsiteX2" fmla="*/ 4556760 w 4556760"/>
                  <a:gd name="connsiteY2" fmla="*/ 1798320 h 1801195"/>
                  <a:gd name="connsiteX0" fmla="*/ 0 w 4556760"/>
                  <a:gd name="connsiteY0" fmla="*/ 15235 h 1816430"/>
                  <a:gd name="connsiteX1" fmla="*/ 2499360 w 4556760"/>
                  <a:gd name="connsiteY1" fmla="*/ 1066795 h 1816430"/>
                  <a:gd name="connsiteX2" fmla="*/ 4556760 w 4556760"/>
                  <a:gd name="connsiteY2" fmla="*/ 1813555 h 1816430"/>
                  <a:gd name="connsiteX0" fmla="*/ 0 w 4602480"/>
                  <a:gd name="connsiteY0" fmla="*/ 29116 h 1754111"/>
                  <a:gd name="connsiteX1" fmla="*/ 2545080 w 4602480"/>
                  <a:gd name="connsiteY1" fmla="*/ 1004476 h 1754111"/>
                  <a:gd name="connsiteX2" fmla="*/ 4602480 w 4602480"/>
                  <a:gd name="connsiteY2" fmla="*/ 1751236 h 1754111"/>
                  <a:gd name="connsiteX0" fmla="*/ 0 w 4602480"/>
                  <a:gd name="connsiteY0" fmla="*/ 89982 h 1813086"/>
                  <a:gd name="connsiteX1" fmla="*/ 2301240 w 4602480"/>
                  <a:gd name="connsiteY1" fmla="*/ 867222 h 1813086"/>
                  <a:gd name="connsiteX2" fmla="*/ 4602480 w 4602480"/>
                  <a:gd name="connsiteY2" fmla="*/ 1812102 h 1813086"/>
                  <a:gd name="connsiteX0" fmla="*/ 0 w 4602480"/>
                  <a:gd name="connsiteY0" fmla="*/ 50447 h 1773551"/>
                  <a:gd name="connsiteX1" fmla="*/ 2301240 w 4602480"/>
                  <a:gd name="connsiteY1" fmla="*/ 827687 h 1773551"/>
                  <a:gd name="connsiteX2" fmla="*/ 4602480 w 4602480"/>
                  <a:gd name="connsiteY2" fmla="*/ 1772567 h 1773551"/>
                  <a:gd name="connsiteX0" fmla="*/ 0 w 4602480"/>
                  <a:gd name="connsiteY0" fmla="*/ 32192 h 1755296"/>
                  <a:gd name="connsiteX1" fmla="*/ 2301240 w 4602480"/>
                  <a:gd name="connsiteY1" fmla="*/ 809432 h 1755296"/>
                  <a:gd name="connsiteX2" fmla="*/ 4602480 w 4602480"/>
                  <a:gd name="connsiteY2" fmla="*/ 1754312 h 1755296"/>
                  <a:gd name="connsiteX0" fmla="*/ 0 w 4602480"/>
                  <a:gd name="connsiteY0" fmla="*/ 36174 h 1759228"/>
                  <a:gd name="connsiteX1" fmla="*/ 2362200 w 4602480"/>
                  <a:gd name="connsiteY1" fmla="*/ 798174 h 1759228"/>
                  <a:gd name="connsiteX2" fmla="*/ 4602480 w 4602480"/>
                  <a:gd name="connsiteY2" fmla="*/ 1758294 h 1759228"/>
                  <a:gd name="connsiteX0" fmla="*/ 0 w 4602480"/>
                  <a:gd name="connsiteY0" fmla="*/ 36174 h 1762825"/>
                  <a:gd name="connsiteX1" fmla="*/ 2362200 w 4602480"/>
                  <a:gd name="connsiteY1" fmla="*/ 798174 h 1762825"/>
                  <a:gd name="connsiteX2" fmla="*/ 4602480 w 4602480"/>
                  <a:gd name="connsiteY2" fmla="*/ 1758294 h 1762825"/>
                  <a:gd name="connsiteX0" fmla="*/ 0 w 4602480"/>
                  <a:gd name="connsiteY0" fmla="*/ 13770 h 1749139"/>
                  <a:gd name="connsiteX1" fmla="*/ 2499360 w 4602480"/>
                  <a:gd name="connsiteY1" fmla="*/ 882450 h 1749139"/>
                  <a:gd name="connsiteX2" fmla="*/ 4602480 w 4602480"/>
                  <a:gd name="connsiteY2" fmla="*/ 1735890 h 1749139"/>
                  <a:gd name="connsiteX0" fmla="*/ 0 w 4602480"/>
                  <a:gd name="connsiteY0" fmla="*/ 26232 h 1761601"/>
                  <a:gd name="connsiteX1" fmla="*/ 2499360 w 4602480"/>
                  <a:gd name="connsiteY1" fmla="*/ 894912 h 1761601"/>
                  <a:gd name="connsiteX2" fmla="*/ 4602480 w 4602480"/>
                  <a:gd name="connsiteY2" fmla="*/ 1748352 h 1761601"/>
                  <a:gd name="connsiteX0" fmla="*/ 0 w 4602480"/>
                  <a:gd name="connsiteY0" fmla="*/ 26232 h 1755788"/>
                  <a:gd name="connsiteX1" fmla="*/ 2499360 w 4602480"/>
                  <a:gd name="connsiteY1" fmla="*/ 894912 h 1755788"/>
                  <a:gd name="connsiteX2" fmla="*/ 4602480 w 4602480"/>
                  <a:gd name="connsiteY2" fmla="*/ 1748352 h 1755788"/>
                  <a:gd name="connsiteX0" fmla="*/ 0 w 4861560"/>
                  <a:gd name="connsiteY0" fmla="*/ 26232 h 1728117"/>
                  <a:gd name="connsiteX1" fmla="*/ 2499360 w 4861560"/>
                  <a:gd name="connsiteY1" fmla="*/ 894912 h 1728117"/>
                  <a:gd name="connsiteX2" fmla="*/ 4861560 w 4861560"/>
                  <a:gd name="connsiteY2" fmla="*/ 1717872 h 1728117"/>
                  <a:gd name="connsiteX0" fmla="*/ 0 w 4794504"/>
                  <a:gd name="connsiteY0" fmla="*/ 20097 h 1752462"/>
                  <a:gd name="connsiteX1" fmla="*/ 2432304 w 4794504"/>
                  <a:gd name="connsiteY1" fmla="*/ 919257 h 1752462"/>
                  <a:gd name="connsiteX2" fmla="*/ 4794504 w 4794504"/>
                  <a:gd name="connsiteY2" fmla="*/ 1742217 h 1752462"/>
                  <a:gd name="connsiteX0" fmla="*/ 0 w 4733544"/>
                  <a:gd name="connsiteY0" fmla="*/ 20097 h 1757925"/>
                  <a:gd name="connsiteX1" fmla="*/ 2432304 w 4733544"/>
                  <a:gd name="connsiteY1" fmla="*/ 919257 h 1757925"/>
                  <a:gd name="connsiteX2" fmla="*/ 4733544 w 4733544"/>
                  <a:gd name="connsiteY2" fmla="*/ 1748313 h 1757925"/>
                  <a:gd name="connsiteX0" fmla="*/ 0 w 4770120"/>
                  <a:gd name="connsiteY0" fmla="*/ 20097 h 1791433"/>
                  <a:gd name="connsiteX1" fmla="*/ 2432304 w 4770120"/>
                  <a:gd name="connsiteY1" fmla="*/ 919257 h 1791433"/>
                  <a:gd name="connsiteX2" fmla="*/ 4770120 w 4770120"/>
                  <a:gd name="connsiteY2" fmla="*/ 1784889 h 1791433"/>
                  <a:gd name="connsiteX0" fmla="*/ 0 w 4770120"/>
                  <a:gd name="connsiteY0" fmla="*/ 27577 h 1796889"/>
                  <a:gd name="connsiteX1" fmla="*/ 2395728 w 4770120"/>
                  <a:gd name="connsiteY1" fmla="*/ 890161 h 1796889"/>
                  <a:gd name="connsiteX2" fmla="*/ 4770120 w 4770120"/>
                  <a:gd name="connsiteY2" fmla="*/ 1792369 h 1796889"/>
                  <a:gd name="connsiteX0" fmla="*/ 0 w 4770120"/>
                  <a:gd name="connsiteY0" fmla="*/ 21936 h 1791248"/>
                  <a:gd name="connsiteX1" fmla="*/ 2395728 w 4770120"/>
                  <a:gd name="connsiteY1" fmla="*/ 884520 h 1791248"/>
                  <a:gd name="connsiteX2" fmla="*/ 4770120 w 4770120"/>
                  <a:gd name="connsiteY2" fmla="*/ 1786728 h 1791248"/>
                  <a:gd name="connsiteX0" fmla="*/ 0 w 4739975"/>
                  <a:gd name="connsiteY0" fmla="*/ 21936 h 1810566"/>
                  <a:gd name="connsiteX1" fmla="*/ 2395728 w 4739975"/>
                  <a:gd name="connsiteY1" fmla="*/ 884520 h 1810566"/>
                  <a:gd name="connsiteX2" fmla="*/ 4739975 w 4739975"/>
                  <a:gd name="connsiteY2" fmla="*/ 1806824 h 1810566"/>
                  <a:gd name="connsiteX0" fmla="*/ 0 w 4739975"/>
                  <a:gd name="connsiteY0" fmla="*/ 157090 h 1942656"/>
                  <a:gd name="connsiteX1" fmla="*/ 3751399 w 4739975"/>
                  <a:gd name="connsiteY1" fmla="*/ 657933 h 1942656"/>
                  <a:gd name="connsiteX2" fmla="*/ 4739975 w 4739975"/>
                  <a:gd name="connsiteY2" fmla="*/ 1941978 h 1942656"/>
                  <a:gd name="connsiteX0" fmla="*/ 0 w 4982781"/>
                  <a:gd name="connsiteY0" fmla="*/ 157090 h 1202637"/>
                  <a:gd name="connsiteX1" fmla="*/ 3751399 w 4982781"/>
                  <a:gd name="connsiteY1" fmla="*/ 657933 h 1202637"/>
                  <a:gd name="connsiteX2" fmla="*/ 4982781 w 4982781"/>
                  <a:gd name="connsiteY2" fmla="*/ 1037627 h 1202637"/>
                  <a:gd name="connsiteX0" fmla="*/ 0 w 4982781"/>
                  <a:gd name="connsiteY0" fmla="*/ 157090 h 1095558"/>
                  <a:gd name="connsiteX1" fmla="*/ 3751399 w 4982781"/>
                  <a:gd name="connsiteY1" fmla="*/ 657933 h 1095558"/>
                  <a:gd name="connsiteX2" fmla="*/ 4982781 w 4982781"/>
                  <a:gd name="connsiteY2" fmla="*/ 1037627 h 1095558"/>
                  <a:gd name="connsiteX0" fmla="*/ 0 w 4982781"/>
                  <a:gd name="connsiteY0" fmla="*/ 451767 h 1332304"/>
                  <a:gd name="connsiteX1" fmla="*/ 2861108 w 4982781"/>
                  <a:gd name="connsiteY1" fmla="*/ 490385 h 1332304"/>
                  <a:gd name="connsiteX2" fmla="*/ 4982781 w 4982781"/>
                  <a:gd name="connsiteY2" fmla="*/ 1332304 h 1332304"/>
                  <a:gd name="connsiteX0" fmla="*/ 0 w 4982781"/>
                  <a:gd name="connsiteY0" fmla="*/ 153109 h 1033646"/>
                  <a:gd name="connsiteX1" fmla="*/ 2861108 w 4982781"/>
                  <a:gd name="connsiteY1" fmla="*/ 191727 h 1033646"/>
                  <a:gd name="connsiteX2" fmla="*/ 4982781 w 4982781"/>
                  <a:gd name="connsiteY2" fmla="*/ 1033646 h 1033646"/>
                  <a:gd name="connsiteX0" fmla="*/ 0 w 5804148"/>
                  <a:gd name="connsiteY0" fmla="*/ 153109 h 1013549"/>
                  <a:gd name="connsiteX1" fmla="*/ 2861108 w 5804148"/>
                  <a:gd name="connsiteY1" fmla="*/ 191727 h 1013549"/>
                  <a:gd name="connsiteX2" fmla="*/ 5804148 w 5804148"/>
                  <a:gd name="connsiteY2" fmla="*/ 1013549 h 1013549"/>
                  <a:gd name="connsiteX0" fmla="*/ 0 w 5804148"/>
                  <a:gd name="connsiteY0" fmla="*/ 182027 h 1042467"/>
                  <a:gd name="connsiteX1" fmla="*/ 3344265 w 5804148"/>
                  <a:gd name="connsiteY1" fmla="*/ 180452 h 1042467"/>
                  <a:gd name="connsiteX2" fmla="*/ 5804148 w 5804148"/>
                  <a:gd name="connsiteY2" fmla="*/ 1042467 h 1042467"/>
                  <a:gd name="connsiteX0" fmla="*/ 0 w 5804148"/>
                  <a:gd name="connsiteY0" fmla="*/ 182027 h 1042467"/>
                  <a:gd name="connsiteX1" fmla="*/ 3344265 w 5804148"/>
                  <a:gd name="connsiteY1" fmla="*/ 180452 h 1042467"/>
                  <a:gd name="connsiteX2" fmla="*/ 5804148 w 5804148"/>
                  <a:gd name="connsiteY2" fmla="*/ 1042467 h 1042467"/>
                  <a:gd name="connsiteX0" fmla="*/ 0 w 5804148"/>
                  <a:gd name="connsiteY0" fmla="*/ 99896 h 960336"/>
                  <a:gd name="connsiteX1" fmla="*/ 3102688 w 5804148"/>
                  <a:gd name="connsiteY1" fmla="*/ 218902 h 960336"/>
                  <a:gd name="connsiteX2" fmla="*/ 5804148 w 5804148"/>
                  <a:gd name="connsiteY2" fmla="*/ 960336 h 960336"/>
                  <a:gd name="connsiteX0" fmla="*/ 0 w 5804148"/>
                  <a:gd name="connsiteY0" fmla="*/ 99896 h 960336"/>
                  <a:gd name="connsiteX1" fmla="*/ 3102688 w 5804148"/>
                  <a:gd name="connsiteY1" fmla="*/ 218902 h 960336"/>
                  <a:gd name="connsiteX2" fmla="*/ 5804148 w 5804148"/>
                  <a:gd name="connsiteY2" fmla="*/ 960336 h 960336"/>
                  <a:gd name="connsiteX0" fmla="*/ 0 w 5804148"/>
                  <a:gd name="connsiteY0" fmla="*/ 99896 h 960336"/>
                  <a:gd name="connsiteX1" fmla="*/ 3102688 w 5804148"/>
                  <a:gd name="connsiteY1" fmla="*/ 218902 h 960336"/>
                  <a:gd name="connsiteX2" fmla="*/ 5804148 w 5804148"/>
                  <a:gd name="connsiteY2" fmla="*/ 960336 h 960336"/>
                  <a:gd name="connsiteX0" fmla="*/ 0 w 5804148"/>
                  <a:gd name="connsiteY0" fmla="*/ 146095 h 1006535"/>
                  <a:gd name="connsiteX1" fmla="*/ 3175161 w 5804148"/>
                  <a:gd name="connsiteY1" fmla="*/ 194762 h 1006535"/>
                  <a:gd name="connsiteX2" fmla="*/ 5804148 w 5804148"/>
                  <a:gd name="connsiteY2" fmla="*/ 1006535 h 1006535"/>
                  <a:gd name="connsiteX0" fmla="*/ 0 w 5804148"/>
                  <a:gd name="connsiteY0" fmla="*/ 62604 h 923044"/>
                  <a:gd name="connsiteX1" fmla="*/ 3175161 w 5804148"/>
                  <a:gd name="connsiteY1" fmla="*/ 111271 h 923044"/>
                  <a:gd name="connsiteX2" fmla="*/ 5804148 w 5804148"/>
                  <a:gd name="connsiteY2" fmla="*/ 923044 h 923044"/>
                  <a:gd name="connsiteX0" fmla="*/ 0 w 5804148"/>
                  <a:gd name="connsiteY0" fmla="*/ 28620 h 889060"/>
                  <a:gd name="connsiteX1" fmla="*/ 3175161 w 5804148"/>
                  <a:gd name="connsiteY1" fmla="*/ 77287 h 889060"/>
                  <a:gd name="connsiteX2" fmla="*/ 5804148 w 5804148"/>
                  <a:gd name="connsiteY2" fmla="*/ 889060 h 889060"/>
                  <a:gd name="connsiteX0" fmla="*/ 0 w 5804148"/>
                  <a:gd name="connsiteY0" fmla="*/ 54197 h 914637"/>
                  <a:gd name="connsiteX1" fmla="*/ 3175161 w 5804148"/>
                  <a:gd name="connsiteY1" fmla="*/ 102864 h 914637"/>
                  <a:gd name="connsiteX2" fmla="*/ 5804148 w 5804148"/>
                  <a:gd name="connsiteY2" fmla="*/ 914637 h 914637"/>
                  <a:gd name="connsiteX0" fmla="*/ 0 w 5804148"/>
                  <a:gd name="connsiteY0" fmla="*/ 47441 h 907881"/>
                  <a:gd name="connsiteX1" fmla="*/ 3368424 w 5804148"/>
                  <a:gd name="connsiteY1" fmla="*/ 106156 h 907881"/>
                  <a:gd name="connsiteX2" fmla="*/ 5804148 w 5804148"/>
                  <a:gd name="connsiteY2" fmla="*/ 907881 h 907881"/>
                  <a:gd name="connsiteX0" fmla="*/ 0 w 5804148"/>
                  <a:gd name="connsiteY0" fmla="*/ 47441 h 907881"/>
                  <a:gd name="connsiteX1" fmla="*/ 3368424 w 5804148"/>
                  <a:gd name="connsiteY1" fmla="*/ 106156 h 907881"/>
                  <a:gd name="connsiteX2" fmla="*/ 5804148 w 5804148"/>
                  <a:gd name="connsiteY2" fmla="*/ 907881 h 907881"/>
                  <a:gd name="connsiteX0" fmla="*/ 0 w 5804148"/>
                  <a:gd name="connsiteY0" fmla="*/ 47441 h 907881"/>
                  <a:gd name="connsiteX1" fmla="*/ 3368424 w 5804148"/>
                  <a:gd name="connsiteY1" fmla="*/ 106156 h 907881"/>
                  <a:gd name="connsiteX2" fmla="*/ 5804148 w 5804148"/>
                  <a:gd name="connsiteY2" fmla="*/ 907881 h 907881"/>
                  <a:gd name="connsiteX0" fmla="*/ 0 w 5804148"/>
                  <a:gd name="connsiteY0" fmla="*/ 28563 h 889003"/>
                  <a:gd name="connsiteX1" fmla="*/ 3295951 w 5804148"/>
                  <a:gd name="connsiteY1" fmla="*/ 117424 h 889003"/>
                  <a:gd name="connsiteX2" fmla="*/ 5804148 w 5804148"/>
                  <a:gd name="connsiteY2" fmla="*/ 889003 h 889003"/>
                  <a:gd name="connsiteX0" fmla="*/ 0 w 5804148"/>
                  <a:gd name="connsiteY0" fmla="*/ 28563 h 889003"/>
                  <a:gd name="connsiteX1" fmla="*/ 3295951 w 5804148"/>
                  <a:gd name="connsiteY1" fmla="*/ 117424 h 889003"/>
                  <a:gd name="connsiteX2" fmla="*/ 5804148 w 5804148"/>
                  <a:gd name="connsiteY2" fmla="*/ 889003 h 889003"/>
                  <a:gd name="connsiteX0" fmla="*/ 0 w 5804148"/>
                  <a:gd name="connsiteY0" fmla="*/ 0 h 860440"/>
                  <a:gd name="connsiteX1" fmla="*/ 3295951 w 5804148"/>
                  <a:gd name="connsiteY1" fmla="*/ 88861 h 860440"/>
                  <a:gd name="connsiteX2" fmla="*/ 5804148 w 5804148"/>
                  <a:gd name="connsiteY2" fmla="*/ 860440 h 860440"/>
                  <a:gd name="connsiteX0" fmla="*/ 0 w 5804148"/>
                  <a:gd name="connsiteY0" fmla="*/ 0 h 869149"/>
                  <a:gd name="connsiteX1" fmla="*/ 3295951 w 5804148"/>
                  <a:gd name="connsiteY1" fmla="*/ 88861 h 869149"/>
                  <a:gd name="connsiteX2" fmla="*/ 5804148 w 5804148"/>
                  <a:gd name="connsiteY2" fmla="*/ 860440 h 869149"/>
                  <a:gd name="connsiteX0" fmla="*/ 0 w 5804148"/>
                  <a:gd name="connsiteY0" fmla="*/ 0 h 873660"/>
                  <a:gd name="connsiteX1" fmla="*/ 3295951 w 5804148"/>
                  <a:gd name="connsiteY1" fmla="*/ 88861 h 873660"/>
                  <a:gd name="connsiteX2" fmla="*/ 5804148 w 5804148"/>
                  <a:gd name="connsiteY2" fmla="*/ 860440 h 873660"/>
                  <a:gd name="connsiteX0" fmla="*/ 0 w 5804148"/>
                  <a:gd name="connsiteY0" fmla="*/ 62599 h 936259"/>
                  <a:gd name="connsiteX1" fmla="*/ 3295951 w 5804148"/>
                  <a:gd name="connsiteY1" fmla="*/ 151460 h 936259"/>
                  <a:gd name="connsiteX2" fmla="*/ 5804148 w 5804148"/>
                  <a:gd name="connsiteY2" fmla="*/ 923039 h 936259"/>
                  <a:gd name="connsiteX0" fmla="*/ 0 w 5804148"/>
                  <a:gd name="connsiteY0" fmla="*/ 2162 h 879298"/>
                  <a:gd name="connsiteX1" fmla="*/ 3006057 w 5804148"/>
                  <a:gd name="connsiteY1" fmla="*/ 211604 h 879298"/>
                  <a:gd name="connsiteX2" fmla="*/ 5804148 w 5804148"/>
                  <a:gd name="connsiteY2" fmla="*/ 862602 h 879298"/>
                  <a:gd name="connsiteX0" fmla="*/ 0 w 5804148"/>
                  <a:gd name="connsiteY0" fmla="*/ 2162 h 862602"/>
                  <a:gd name="connsiteX1" fmla="*/ 3006057 w 5804148"/>
                  <a:gd name="connsiteY1" fmla="*/ 211604 h 862602"/>
                  <a:gd name="connsiteX2" fmla="*/ 5804148 w 5804148"/>
                  <a:gd name="connsiteY2" fmla="*/ 862602 h 862602"/>
                  <a:gd name="connsiteX0" fmla="*/ 0 w 5804148"/>
                  <a:gd name="connsiteY0" fmla="*/ 0 h 860440"/>
                  <a:gd name="connsiteX1" fmla="*/ 3247637 w 5804148"/>
                  <a:gd name="connsiteY1" fmla="*/ 259683 h 860440"/>
                  <a:gd name="connsiteX2" fmla="*/ 5804148 w 5804148"/>
                  <a:gd name="connsiteY2" fmla="*/ 860440 h 860440"/>
                  <a:gd name="connsiteX0" fmla="*/ 0 w 5804148"/>
                  <a:gd name="connsiteY0" fmla="*/ 0 h 860440"/>
                  <a:gd name="connsiteX1" fmla="*/ 3247637 w 5804148"/>
                  <a:gd name="connsiteY1" fmla="*/ 259683 h 860440"/>
                  <a:gd name="connsiteX2" fmla="*/ 5804148 w 5804148"/>
                  <a:gd name="connsiteY2" fmla="*/ 860440 h 860440"/>
                  <a:gd name="connsiteX0" fmla="*/ 0 w 5804148"/>
                  <a:gd name="connsiteY0" fmla="*/ 128505 h 988945"/>
                  <a:gd name="connsiteX1" fmla="*/ 3223211 w 5804148"/>
                  <a:gd name="connsiteY1" fmla="*/ 124028 h 988945"/>
                  <a:gd name="connsiteX2" fmla="*/ 5804148 w 5804148"/>
                  <a:gd name="connsiteY2" fmla="*/ 988945 h 988945"/>
                  <a:gd name="connsiteX0" fmla="*/ 0 w 5804148"/>
                  <a:gd name="connsiteY0" fmla="*/ 186306 h 1046746"/>
                  <a:gd name="connsiteX1" fmla="*/ 3223211 w 5804148"/>
                  <a:gd name="connsiteY1" fmla="*/ 181829 h 1046746"/>
                  <a:gd name="connsiteX2" fmla="*/ 5804148 w 5804148"/>
                  <a:gd name="connsiteY2" fmla="*/ 1046746 h 1046746"/>
                  <a:gd name="connsiteX0" fmla="*/ 0 w 5804148"/>
                  <a:gd name="connsiteY0" fmla="*/ 139820 h 1000260"/>
                  <a:gd name="connsiteX1" fmla="*/ 3223211 w 5804148"/>
                  <a:gd name="connsiteY1" fmla="*/ 135343 h 1000260"/>
                  <a:gd name="connsiteX2" fmla="*/ 5804148 w 5804148"/>
                  <a:gd name="connsiteY2" fmla="*/ 1000260 h 1000260"/>
                  <a:gd name="connsiteX0" fmla="*/ 0 w 5804148"/>
                  <a:gd name="connsiteY0" fmla="*/ 144767 h 1005207"/>
                  <a:gd name="connsiteX1" fmla="*/ 3223211 w 5804148"/>
                  <a:gd name="connsiteY1" fmla="*/ 140290 h 1005207"/>
                  <a:gd name="connsiteX2" fmla="*/ 5804148 w 5804148"/>
                  <a:gd name="connsiteY2" fmla="*/ 1005207 h 1005207"/>
                  <a:gd name="connsiteX0" fmla="*/ 0 w 5804148"/>
                  <a:gd name="connsiteY0" fmla="*/ 75154 h 935594"/>
                  <a:gd name="connsiteX1" fmla="*/ 3662883 w 5804148"/>
                  <a:gd name="connsiteY1" fmla="*/ 182437 h 935594"/>
                  <a:gd name="connsiteX2" fmla="*/ 5804148 w 5804148"/>
                  <a:gd name="connsiteY2" fmla="*/ 935594 h 935594"/>
                  <a:gd name="connsiteX0" fmla="*/ 0 w 5413328"/>
                  <a:gd name="connsiteY0" fmla="*/ 40050 h 981770"/>
                  <a:gd name="connsiteX1" fmla="*/ 3272063 w 5413328"/>
                  <a:gd name="connsiteY1" fmla="*/ 228613 h 981770"/>
                  <a:gd name="connsiteX2" fmla="*/ 5413328 w 5413328"/>
                  <a:gd name="connsiteY2" fmla="*/ 981770 h 981770"/>
                  <a:gd name="connsiteX0" fmla="*/ 0 w 5413328"/>
                  <a:gd name="connsiteY0" fmla="*/ 991 h 942711"/>
                  <a:gd name="connsiteX1" fmla="*/ 3272063 w 5413328"/>
                  <a:gd name="connsiteY1" fmla="*/ 189554 h 942711"/>
                  <a:gd name="connsiteX2" fmla="*/ 5413328 w 5413328"/>
                  <a:gd name="connsiteY2" fmla="*/ 942711 h 942711"/>
                  <a:gd name="connsiteX0" fmla="*/ 0 w 5413328"/>
                  <a:gd name="connsiteY0" fmla="*/ 5192 h 946912"/>
                  <a:gd name="connsiteX1" fmla="*/ 3272063 w 5413328"/>
                  <a:gd name="connsiteY1" fmla="*/ 193755 h 946912"/>
                  <a:gd name="connsiteX2" fmla="*/ 5413328 w 5413328"/>
                  <a:gd name="connsiteY2" fmla="*/ 946912 h 946912"/>
                  <a:gd name="connsiteX0" fmla="*/ 0 w 5413328"/>
                  <a:gd name="connsiteY0" fmla="*/ 18065 h 959785"/>
                  <a:gd name="connsiteX1" fmla="*/ 3272063 w 5413328"/>
                  <a:gd name="connsiteY1" fmla="*/ 206628 h 959785"/>
                  <a:gd name="connsiteX2" fmla="*/ 5413328 w 5413328"/>
                  <a:gd name="connsiteY2" fmla="*/ 959785 h 959785"/>
                  <a:gd name="connsiteX0" fmla="*/ 0 w 5454547"/>
                  <a:gd name="connsiteY0" fmla="*/ 18065 h 986455"/>
                  <a:gd name="connsiteX1" fmla="*/ 3272063 w 5454547"/>
                  <a:gd name="connsiteY1" fmla="*/ 206628 h 986455"/>
                  <a:gd name="connsiteX2" fmla="*/ 5454547 w 5454547"/>
                  <a:gd name="connsiteY2" fmla="*/ 986455 h 986455"/>
                  <a:gd name="connsiteX0" fmla="*/ 0 w 5436227"/>
                  <a:gd name="connsiteY0" fmla="*/ 18065 h 940735"/>
                  <a:gd name="connsiteX1" fmla="*/ 3272063 w 5436227"/>
                  <a:gd name="connsiteY1" fmla="*/ 206628 h 940735"/>
                  <a:gd name="connsiteX2" fmla="*/ 5436227 w 5436227"/>
                  <a:gd name="connsiteY2" fmla="*/ 940735 h 940735"/>
                  <a:gd name="connsiteX0" fmla="*/ 0 w 5436227"/>
                  <a:gd name="connsiteY0" fmla="*/ 18065 h 940735"/>
                  <a:gd name="connsiteX1" fmla="*/ 3272063 w 5436227"/>
                  <a:gd name="connsiteY1" fmla="*/ 206628 h 940735"/>
                  <a:gd name="connsiteX2" fmla="*/ 5436227 w 5436227"/>
                  <a:gd name="connsiteY2" fmla="*/ 940735 h 940735"/>
                  <a:gd name="connsiteX0" fmla="*/ 0 w 5395008"/>
                  <a:gd name="connsiteY0" fmla="*/ 18065 h 963595"/>
                  <a:gd name="connsiteX1" fmla="*/ 3272063 w 5395008"/>
                  <a:gd name="connsiteY1" fmla="*/ 206628 h 963595"/>
                  <a:gd name="connsiteX2" fmla="*/ 5395008 w 5395008"/>
                  <a:gd name="connsiteY2" fmla="*/ 963595 h 963595"/>
                  <a:gd name="connsiteX0" fmla="*/ 0 w 5395008"/>
                  <a:gd name="connsiteY0" fmla="*/ 18065 h 963595"/>
                  <a:gd name="connsiteX1" fmla="*/ 3272063 w 5395008"/>
                  <a:gd name="connsiteY1" fmla="*/ 206628 h 963595"/>
                  <a:gd name="connsiteX2" fmla="*/ 5395008 w 5395008"/>
                  <a:gd name="connsiteY2" fmla="*/ 963595 h 963595"/>
                  <a:gd name="connsiteX0" fmla="*/ 0 w 5395008"/>
                  <a:gd name="connsiteY0" fmla="*/ 18065 h 950260"/>
                  <a:gd name="connsiteX1" fmla="*/ 3272063 w 5395008"/>
                  <a:gd name="connsiteY1" fmla="*/ 206628 h 950260"/>
                  <a:gd name="connsiteX2" fmla="*/ 5395008 w 5395008"/>
                  <a:gd name="connsiteY2" fmla="*/ 950260 h 950260"/>
                  <a:gd name="connsiteX0" fmla="*/ 0 w 5381268"/>
                  <a:gd name="connsiteY0" fmla="*/ 18065 h 954070"/>
                  <a:gd name="connsiteX1" fmla="*/ 3272063 w 5381268"/>
                  <a:gd name="connsiteY1" fmla="*/ 206628 h 954070"/>
                  <a:gd name="connsiteX2" fmla="*/ 5381268 w 5381268"/>
                  <a:gd name="connsiteY2" fmla="*/ 954070 h 954070"/>
                  <a:gd name="connsiteX0" fmla="*/ 0 w 5362948"/>
                  <a:gd name="connsiteY0" fmla="*/ 18065 h 954070"/>
                  <a:gd name="connsiteX1" fmla="*/ 3272063 w 5362948"/>
                  <a:gd name="connsiteY1" fmla="*/ 206628 h 954070"/>
                  <a:gd name="connsiteX2" fmla="*/ 5362948 w 5362948"/>
                  <a:gd name="connsiteY2" fmla="*/ 954070 h 954070"/>
                  <a:gd name="connsiteX0" fmla="*/ 0 w 5362948"/>
                  <a:gd name="connsiteY0" fmla="*/ 18065 h 954070"/>
                  <a:gd name="connsiteX1" fmla="*/ 3272063 w 5362948"/>
                  <a:gd name="connsiteY1" fmla="*/ 206628 h 954070"/>
                  <a:gd name="connsiteX2" fmla="*/ 5362948 w 5362948"/>
                  <a:gd name="connsiteY2" fmla="*/ 954070 h 954070"/>
                  <a:gd name="connsiteX0" fmla="*/ 0 w 5349208"/>
                  <a:gd name="connsiteY0" fmla="*/ 18065 h 957880"/>
                  <a:gd name="connsiteX1" fmla="*/ 3272063 w 5349208"/>
                  <a:gd name="connsiteY1" fmla="*/ 206628 h 957880"/>
                  <a:gd name="connsiteX2" fmla="*/ 5349208 w 5349208"/>
                  <a:gd name="connsiteY2" fmla="*/ 957880 h 957880"/>
                  <a:gd name="connsiteX0" fmla="*/ 0 w 5353788"/>
                  <a:gd name="connsiteY0" fmla="*/ 18065 h 954070"/>
                  <a:gd name="connsiteX1" fmla="*/ 3272063 w 5353788"/>
                  <a:gd name="connsiteY1" fmla="*/ 206628 h 954070"/>
                  <a:gd name="connsiteX2" fmla="*/ 5353788 w 5353788"/>
                  <a:gd name="connsiteY2" fmla="*/ 954070 h 954070"/>
                  <a:gd name="connsiteX0" fmla="*/ 0 w 5353788"/>
                  <a:gd name="connsiteY0" fmla="*/ 125347 h 1061352"/>
                  <a:gd name="connsiteX1" fmla="*/ 3931572 w 5353788"/>
                  <a:gd name="connsiteY1" fmla="*/ 131030 h 1061352"/>
                  <a:gd name="connsiteX2" fmla="*/ 5353788 w 5353788"/>
                  <a:gd name="connsiteY2" fmla="*/ 1061352 h 1061352"/>
                  <a:gd name="connsiteX0" fmla="*/ 0 w 5353788"/>
                  <a:gd name="connsiteY0" fmla="*/ 108868 h 1044873"/>
                  <a:gd name="connsiteX1" fmla="*/ 3455260 w 5353788"/>
                  <a:gd name="connsiteY1" fmla="*/ 137411 h 1044873"/>
                  <a:gd name="connsiteX2" fmla="*/ 5353788 w 5353788"/>
                  <a:gd name="connsiteY2" fmla="*/ 1044873 h 1044873"/>
                  <a:gd name="connsiteX0" fmla="*/ 0 w 5353788"/>
                  <a:gd name="connsiteY0" fmla="*/ 85276 h 1021281"/>
                  <a:gd name="connsiteX1" fmla="*/ 3455260 w 5353788"/>
                  <a:gd name="connsiteY1" fmla="*/ 113819 h 1021281"/>
                  <a:gd name="connsiteX2" fmla="*/ 5353788 w 5353788"/>
                  <a:gd name="connsiteY2" fmla="*/ 1021281 h 1021281"/>
                  <a:gd name="connsiteX0" fmla="*/ 0 w 5353788"/>
                  <a:gd name="connsiteY0" fmla="*/ 85276 h 1021281"/>
                  <a:gd name="connsiteX1" fmla="*/ 3455260 w 5353788"/>
                  <a:gd name="connsiteY1" fmla="*/ 113819 h 1021281"/>
                  <a:gd name="connsiteX2" fmla="*/ 5353788 w 5353788"/>
                  <a:gd name="connsiteY2" fmla="*/ 1021281 h 1021281"/>
                  <a:gd name="connsiteX0" fmla="*/ 0 w 5262190"/>
                  <a:gd name="connsiteY0" fmla="*/ 29607 h 1057052"/>
                  <a:gd name="connsiteX1" fmla="*/ 3363662 w 5262190"/>
                  <a:gd name="connsiteY1" fmla="*/ 149590 h 1057052"/>
                  <a:gd name="connsiteX2" fmla="*/ 5262190 w 5262190"/>
                  <a:gd name="connsiteY2" fmla="*/ 1057052 h 1057052"/>
                  <a:gd name="connsiteX0" fmla="*/ 0 w 4914116"/>
                  <a:gd name="connsiteY0" fmla="*/ 19221 h 1069526"/>
                  <a:gd name="connsiteX1" fmla="*/ 3015588 w 4914116"/>
                  <a:gd name="connsiteY1" fmla="*/ 162064 h 1069526"/>
                  <a:gd name="connsiteX2" fmla="*/ 4914116 w 4914116"/>
                  <a:gd name="connsiteY2" fmla="*/ 1069526 h 10695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914116" h="1069526">
                    <a:moveTo>
                      <a:pt x="0" y="19221"/>
                    </a:moveTo>
                    <a:cubicBezTo>
                      <a:pt x="826122" y="17616"/>
                      <a:pt x="1656356" y="-75243"/>
                      <a:pt x="3015588" y="162064"/>
                    </a:cubicBezTo>
                    <a:cubicBezTo>
                      <a:pt x="4219218" y="444841"/>
                      <a:pt x="3797490" y="864791"/>
                      <a:pt x="4914116" y="1069526"/>
                    </a:cubicBezTo>
                  </a:path>
                </a:pathLst>
              </a:custGeom>
              <a:noFill/>
              <a:ln w="149225">
                <a:solidFill>
                  <a:srgbClr val="DE2B2B"/>
                </a:solidFill>
                <a:headEnd type="arrow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71" name="Agrupar 70">
            <a:extLst>
              <a:ext uri="{FF2B5EF4-FFF2-40B4-BE49-F238E27FC236}">
                <a16:creationId xmlns:a16="http://schemas.microsoft.com/office/drawing/2014/main" id="{8BECF3FA-6732-383B-300F-F31DC541DB63}"/>
              </a:ext>
            </a:extLst>
          </p:cNvPr>
          <p:cNvGrpSpPr/>
          <p:nvPr/>
        </p:nvGrpSpPr>
        <p:grpSpPr>
          <a:xfrm>
            <a:off x="2864995" y="1158413"/>
            <a:ext cx="6462010" cy="4541174"/>
            <a:chOff x="2844430" y="1070956"/>
            <a:chExt cx="6462010" cy="4541174"/>
          </a:xfrm>
        </p:grpSpPr>
        <p:sp>
          <p:nvSpPr>
            <p:cNvPr id="73" name="Forma livre: Forma 72">
              <a:extLst>
                <a:ext uri="{FF2B5EF4-FFF2-40B4-BE49-F238E27FC236}">
                  <a16:creationId xmlns:a16="http://schemas.microsoft.com/office/drawing/2014/main" id="{49D8998A-7DD8-61F3-A4B7-A00577235561}"/>
                </a:ext>
              </a:extLst>
            </p:cNvPr>
            <p:cNvSpPr/>
            <p:nvPr/>
          </p:nvSpPr>
          <p:spPr>
            <a:xfrm rot="387971" flipH="1">
              <a:off x="3146157" y="1070956"/>
              <a:ext cx="5899685" cy="4541174"/>
            </a:xfrm>
            <a:custGeom>
              <a:avLst/>
              <a:gdLst>
                <a:gd name="connsiteX0" fmla="*/ 0 w 4221480"/>
                <a:gd name="connsiteY0" fmla="*/ 0 h 1518870"/>
                <a:gd name="connsiteX1" fmla="*/ 2148840 w 4221480"/>
                <a:gd name="connsiteY1" fmla="*/ 1295400 h 1518870"/>
                <a:gd name="connsiteX2" fmla="*/ 4221480 w 4221480"/>
                <a:gd name="connsiteY2" fmla="*/ 1508760 h 1518870"/>
                <a:gd name="connsiteX0" fmla="*/ 0 w 4221480"/>
                <a:gd name="connsiteY0" fmla="*/ 0 h 1509404"/>
                <a:gd name="connsiteX1" fmla="*/ 1859280 w 4221480"/>
                <a:gd name="connsiteY1" fmla="*/ 868680 h 1509404"/>
                <a:gd name="connsiteX2" fmla="*/ 4221480 w 4221480"/>
                <a:gd name="connsiteY2" fmla="*/ 1508760 h 1509404"/>
                <a:gd name="connsiteX0" fmla="*/ 0 w 4389120"/>
                <a:gd name="connsiteY0" fmla="*/ 0 h 1204604"/>
                <a:gd name="connsiteX1" fmla="*/ 2026920 w 4389120"/>
                <a:gd name="connsiteY1" fmla="*/ 563880 h 1204604"/>
                <a:gd name="connsiteX2" fmla="*/ 4389120 w 4389120"/>
                <a:gd name="connsiteY2" fmla="*/ 1203960 h 1204604"/>
                <a:gd name="connsiteX0" fmla="*/ 0 w 4389120"/>
                <a:gd name="connsiteY0" fmla="*/ 0 h 1204604"/>
                <a:gd name="connsiteX1" fmla="*/ 2026920 w 4389120"/>
                <a:gd name="connsiteY1" fmla="*/ 563880 h 1204604"/>
                <a:gd name="connsiteX2" fmla="*/ 4389120 w 4389120"/>
                <a:gd name="connsiteY2" fmla="*/ 1203960 h 1204604"/>
                <a:gd name="connsiteX0" fmla="*/ 0 w 4617720"/>
                <a:gd name="connsiteY0" fmla="*/ 0 h 1859532"/>
                <a:gd name="connsiteX1" fmla="*/ 2026920 w 4617720"/>
                <a:gd name="connsiteY1" fmla="*/ 563880 h 1859532"/>
                <a:gd name="connsiteX2" fmla="*/ 4617720 w 4617720"/>
                <a:gd name="connsiteY2" fmla="*/ 1859280 h 1859532"/>
                <a:gd name="connsiteX0" fmla="*/ 0 w 4617720"/>
                <a:gd name="connsiteY0" fmla="*/ 0 h 1859794"/>
                <a:gd name="connsiteX1" fmla="*/ 2560320 w 4617720"/>
                <a:gd name="connsiteY1" fmla="*/ 1112520 h 1859794"/>
                <a:gd name="connsiteX2" fmla="*/ 4617720 w 4617720"/>
                <a:gd name="connsiteY2" fmla="*/ 1859280 h 1859794"/>
                <a:gd name="connsiteX0" fmla="*/ 0 w 4617720"/>
                <a:gd name="connsiteY0" fmla="*/ 0 h 1862155"/>
                <a:gd name="connsiteX1" fmla="*/ 2560320 w 4617720"/>
                <a:gd name="connsiteY1" fmla="*/ 1112520 h 1862155"/>
                <a:gd name="connsiteX2" fmla="*/ 4617720 w 4617720"/>
                <a:gd name="connsiteY2" fmla="*/ 1859280 h 1862155"/>
                <a:gd name="connsiteX0" fmla="*/ 0 w 4617720"/>
                <a:gd name="connsiteY0" fmla="*/ 0 h 1862155"/>
                <a:gd name="connsiteX1" fmla="*/ 2560320 w 4617720"/>
                <a:gd name="connsiteY1" fmla="*/ 1112520 h 1862155"/>
                <a:gd name="connsiteX2" fmla="*/ 4617720 w 4617720"/>
                <a:gd name="connsiteY2" fmla="*/ 1859280 h 1862155"/>
                <a:gd name="connsiteX0" fmla="*/ 0 w 4556760"/>
                <a:gd name="connsiteY0" fmla="*/ 0 h 1801195"/>
                <a:gd name="connsiteX1" fmla="*/ 2499360 w 4556760"/>
                <a:gd name="connsiteY1" fmla="*/ 1051560 h 1801195"/>
                <a:gd name="connsiteX2" fmla="*/ 4556760 w 4556760"/>
                <a:gd name="connsiteY2" fmla="*/ 1798320 h 1801195"/>
                <a:gd name="connsiteX0" fmla="*/ 0 w 4556760"/>
                <a:gd name="connsiteY0" fmla="*/ 15235 h 1816430"/>
                <a:gd name="connsiteX1" fmla="*/ 2499360 w 4556760"/>
                <a:gd name="connsiteY1" fmla="*/ 1066795 h 1816430"/>
                <a:gd name="connsiteX2" fmla="*/ 4556760 w 4556760"/>
                <a:gd name="connsiteY2" fmla="*/ 1813555 h 1816430"/>
                <a:gd name="connsiteX0" fmla="*/ 0 w 4602480"/>
                <a:gd name="connsiteY0" fmla="*/ 29116 h 1754111"/>
                <a:gd name="connsiteX1" fmla="*/ 2545080 w 4602480"/>
                <a:gd name="connsiteY1" fmla="*/ 1004476 h 1754111"/>
                <a:gd name="connsiteX2" fmla="*/ 4602480 w 4602480"/>
                <a:gd name="connsiteY2" fmla="*/ 1751236 h 1754111"/>
                <a:gd name="connsiteX0" fmla="*/ 0 w 4602480"/>
                <a:gd name="connsiteY0" fmla="*/ 89982 h 1813086"/>
                <a:gd name="connsiteX1" fmla="*/ 2301240 w 4602480"/>
                <a:gd name="connsiteY1" fmla="*/ 867222 h 1813086"/>
                <a:gd name="connsiteX2" fmla="*/ 4602480 w 4602480"/>
                <a:gd name="connsiteY2" fmla="*/ 1812102 h 1813086"/>
                <a:gd name="connsiteX0" fmla="*/ 0 w 4602480"/>
                <a:gd name="connsiteY0" fmla="*/ 50447 h 1773551"/>
                <a:gd name="connsiteX1" fmla="*/ 2301240 w 4602480"/>
                <a:gd name="connsiteY1" fmla="*/ 827687 h 1773551"/>
                <a:gd name="connsiteX2" fmla="*/ 4602480 w 4602480"/>
                <a:gd name="connsiteY2" fmla="*/ 1772567 h 1773551"/>
                <a:gd name="connsiteX0" fmla="*/ 0 w 4602480"/>
                <a:gd name="connsiteY0" fmla="*/ 32192 h 1755296"/>
                <a:gd name="connsiteX1" fmla="*/ 2301240 w 4602480"/>
                <a:gd name="connsiteY1" fmla="*/ 809432 h 1755296"/>
                <a:gd name="connsiteX2" fmla="*/ 4602480 w 4602480"/>
                <a:gd name="connsiteY2" fmla="*/ 1754312 h 1755296"/>
                <a:gd name="connsiteX0" fmla="*/ 0 w 4602480"/>
                <a:gd name="connsiteY0" fmla="*/ 36174 h 1759228"/>
                <a:gd name="connsiteX1" fmla="*/ 2362200 w 4602480"/>
                <a:gd name="connsiteY1" fmla="*/ 798174 h 1759228"/>
                <a:gd name="connsiteX2" fmla="*/ 4602480 w 4602480"/>
                <a:gd name="connsiteY2" fmla="*/ 1758294 h 1759228"/>
                <a:gd name="connsiteX0" fmla="*/ 0 w 4602480"/>
                <a:gd name="connsiteY0" fmla="*/ 36174 h 1762825"/>
                <a:gd name="connsiteX1" fmla="*/ 2362200 w 4602480"/>
                <a:gd name="connsiteY1" fmla="*/ 798174 h 1762825"/>
                <a:gd name="connsiteX2" fmla="*/ 4602480 w 4602480"/>
                <a:gd name="connsiteY2" fmla="*/ 1758294 h 1762825"/>
                <a:gd name="connsiteX0" fmla="*/ 0 w 4602480"/>
                <a:gd name="connsiteY0" fmla="*/ 13770 h 1749139"/>
                <a:gd name="connsiteX1" fmla="*/ 2499360 w 4602480"/>
                <a:gd name="connsiteY1" fmla="*/ 882450 h 1749139"/>
                <a:gd name="connsiteX2" fmla="*/ 4602480 w 4602480"/>
                <a:gd name="connsiteY2" fmla="*/ 1735890 h 1749139"/>
                <a:gd name="connsiteX0" fmla="*/ 0 w 4602480"/>
                <a:gd name="connsiteY0" fmla="*/ 26232 h 1761601"/>
                <a:gd name="connsiteX1" fmla="*/ 2499360 w 4602480"/>
                <a:gd name="connsiteY1" fmla="*/ 894912 h 1761601"/>
                <a:gd name="connsiteX2" fmla="*/ 4602480 w 4602480"/>
                <a:gd name="connsiteY2" fmla="*/ 1748352 h 1761601"/>
                <a:gd name="connsiteX0" fmla="*/ 0 w 4602480"/>
                <a:gd name="connsiteY0" fmla="*/ 26232 h 1755788"/>
                <a:gd name="connsiteX1" fmla="*/ 2499360 w 4602480"/>
                <a:gd name="connsiteY1" fmla="*/ 894912 h 1755788"/>
                <a:gd name="connsiteX2" fmla="*/ 4602480 w 4602480"/>
                <a:gd name="connsiteY2" fmla="*/ 1748352 h 1755788"/>
                <a:gd name="connsiteX0" fmla="*/ 0 w 4861560"/>
                <a:gd name="connsiteY0" fmla="*/ 26232 h 1728117"/>
                <a:gd name="connsiteX1" fmla="*/ 2499360 w 4861560"/>
                <a:gd name="connsiteY1" fmla="*/ 894912 h 1728117"/>
                <a:gd name="connsiteX2" fmla="*/ 4861560 w 4861560"/>
                <a:gd name="connsiteY2" fmla="*/ 1717872 h 1728117"/>
                <a:gd name="connsiteX0" fmla="*/ 0 w 4794504"/>
                <a:gd name="connsiteY0" fmla="*/ 20097 h 1752462"/>
                <a:gd name="connsiteX1" fmla="*/ 2432304 w 4794504"/>
                <a:gd name="connsiteY1" fmla="*/ 919257 h 1752462"/>
                <a:gd name="connsiteX2" fmla="*/ 4794504 w 4794504"/>
                <a:gd name="connsiteY2" fmla="*/ 1742217 h 1752462"/>
                <a:gd name="connsiteX0" fmla="*/ 0 w 4733544"/>
                <a:gd name="connsiteY0" fmla="*/ 20097 h 1757925"/>
                <a:gd name="connsiteX1" fmla="*/ 2432304 w 4733544"/>
                <a:gd name="connsiteY1" fmla="*/ 919257 h 1757925"/>
                <a:gd name="connsiteX2" fmla="*/ 4733544 w 4733544"/>
                <a:gd name="connsiteY2" fmla="*/ 1748313 h 1757925"/>
                <a:gd name="connsiteX0" fmla="*/ 0 w 4770120"/>
                <a:gd name="connsiteY0" fmla="*/ 20097 h 1791433"/>
                <a:gd name="connsiteX1" fmla="*/ 2432304 w 4770120"/>
                <a:gd name="connsiteY1" fmla="*/ 919257 h 1791433"/>
                <a:gd name="connsiteX2" fmla="*/ 4770120 w 4770120"/>
                <a:gd name="connsiteY2" fmla="*/ 1784889 h 1791433"/>
                <a:gd name="connsiteX0" fmla="*/ 0 w 4770120"/>
                <a:gd name="connsiteY0" fmla="*/ 27577 h 1796889"/>
                <a:gd name="connsiteX1" fmla="*/ 2395728 w 4770120"/>
                <a:gd name="connsiteY1" fmla="*/ 890161 h 1796889"/>
                <a:gd name="connsiteX2" fmla="*/ 4770120 w 4770120"/>
                <a:gd name="connsiteY2" fmla="*/ 1792369 h 1796889"/>
                <a:gd name="connsiteX0" fmla="*/ 0 w 4770120"/>
                <a:gd name="connsiteY0" fmla="*/ 21936 h 1791248"/>
                <a:gd name="connsiteX1" fmla="*/ 2395728 w 4770120"/>
                <a:gd name="connsiteY1" fmla="*/ 884520 h 1791248"/>
                <a:gd name="connsiteX2" fmla="*/ 4770120 w 4770120"/>
                <a:gd name="connsiteY2" fmla="*/ 1786728 h 1791248"/>
                <a:gd name="connsiteX0" fmla="*/ 0 w 4770120"/>
                <a:gd name="connsiteY0" fmla="*/ 21936 h 1791248"/>
                <a:gd name="connsiteX1" fmla="*/ 2395728 w 4770120"/>
                <a:gd name="connsiteY1" fmla="*/ 884520 h 1791248"/>
                <a:gd name="connsiteX2" fmla="*/ 4770120 w 4770120"/>
                <a:gd name="connsiteY2" fmla="*/ 1786728 h 1791248"/>
                <a:gd name="connsiteX0" fmla="*/ 0 w 4770120"/>
                <a:gd name="connsiteY0" fmla="*/ 21936 h 1786728"/>
                <a:gd name="connsiteX1" fmla="*/ 2395728 w 4770120"/>
                <a:gd name="connsiteY1" fmla="*/ 884520 h 1786728"/>
                <a:gd name="connsiteX2" fmla="*/ 4770120 w 4770120"/>
                <a:gd name="connsiteY2" fmla="*/ 1786728 h 1786728"/>
                <a:gd name="connsiteX0" fmla="*/ 0 w 4770120"/>
                <a:gd name="connsiteY0" fmla="*/ 21936 h 1786728"/>
                <a:gd name="connsiteX1" fmla="*/ 2395728 w 4770120"/>
                <a:gd name="connsiteY1" fmla="*/ 884520 h 1786728"/>
                <a:gd name="connsiteX2" fmla="*/ 4770120 w 4770120"/>
                <a:gd name="connsiteY2" fmla="*/ 1786728 h 1786728"/>
                <a:gd name="connsiteX0" fmla="*/ 0 w 4770120"/>
                <a:gd name="connsiteY0" fmla="*/ 21936 h 1786728"/>
                <a:gd name="connsiteX1" fmla="*/ 2395728 w 4770120"/>
                <a:gd name="connsiteY1" fmla="*/ 884520 h 1786728"/>
                <a:gd name="connsiteX2" fmla="*/ 4770120 w 4770120"/>
                <a:gd name="connsiteY2" fmla="*/ 1786728 h 1786728"/>
                <a:gd name="connsiteX0" fmla="*/ 0 w 4770120"/>
                <a:gd name="connsiteY0" fmla="*/ 21936 h 1786728"/>
                <a:gd name="connsiteX1" fmla="*/ 2395728 w 4770120"/>
                <a:gd name="connsiteY1" fmla="*/ 884520 h 1786728"/>
                <a:gd name="connsiteX2" fmla="*/ 4770120 w 4770120"/>
                <a:gd name="connsiteY2" fmla="*/ 1786728 h 1786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70120" h="1786728">
                  <a:moveTo>
                    <a:pt x="0" y="21936"/>
                  </a:moveTo>
                  <a:cubicBezTo>
                    <a:pt x="753110" y="10506"/>
                    <a:pt x="1259332" y="-189900"/>
                    <a:pt x="2395728" y="884520"/>
                  </a:cubicBezTo>
                  <a:cubicBezTo>
                    <a:pt x="3205988" y="1806540"/>
                    <a:pt x="4068856" y="1737214"/>
                    <a:pt x="4770120" y="1786728"/>
                  </a:cubicBezTo>
                </a:path>
              </a:pathLst>
            </a:custGeom>
            <a:noFill/>
            <a:ln w="180975">
              <a:gradFill flip="none" rotWithShape="1">
                <a:gsLst>
                  <a:gs pos="52000">
                    <a:srgbClr val="008DA3"/>
                  </a:gs>
                  <a:gs pos="58000">
                    <a:srgbClr val="379634"/>
                  </a:gs>
                </a:gsLst>
                <a:lin ang="0" scaled="1"/>
                <a:tileRect/>
              </a:gradFill>
              <a:headEnd type="arrow"/>
              <a:tailEnd type="arrow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4" name="Retângulo: Cantos Arredondados 73">
              <a:extLst>
                <a:ext uri="{FF2B5EF4-FFF2-40B4-BE49-F238E27FC236}">
                  <a16:creationId xmlns:a16="http://schemas.microsoft.com/office/drawing/2014/main" id="{6B8533E3-0636-DF84-EB0D-5F68188FF229}"/>
                </a:ext>
              </a:extLst>
            </p:cNvPr>
            <p:cNvSpPr>
              <a:spLocks noChangeAspect="1"/>
            </p:cNvSpPr>
            <p:nvPr/>
          </p:nvSpPr>
          <p:spPr>
            <a:xfrm rot="656390">
              <a:off x="4169093" y="1267922"/>
              <a:ext cx="3733976" cy="3899589"/>
            </a:xfrm>
            <a:prstGeom prst="roundRect">
              <a:avLst>
                <a:gd name="adj" fmla="val 50000"/>
              </a:avLst>
            </a:prstGeom>
            <a:solidFill>
              <a:srgbClr val="F5FBEF"/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5" name="Forma livre: Forma 74">
              <a:extLst>
                <a:ext uri="{FF2B5EF4-FFF2-40B4-BE49-F238E27FC236}">
                  <a16:creationId xmlns:a16="http://schemas.microsoft.com/office/drawing/2014/main" id="{4C7751F0-4E11-9702-D8C0-9B12F9014653}"/>
                </a:ext>
              </a:extLst>
            </p:cNvPr>
            <p:cNvSpPr/>
            <p:nvPr/>
          </p:nvSpPr>
          <p:spPr>
            <a:xfrm>
              <a:off x="2844430" y="1223677"/>
              <a:ext cx="1977128" cy="974276"/>
            </a:xfrm>
            <a:custGeom>
              <a:avLst/>
              <a:gdLst>
                <a:gd name="connsiteX0" fmla="*/ 0 w 4221480"/>
                <a:gd name="connsiteY0" fmla="*/ 0 h 1518870"/>
                <a:gd name="connsiteX1" fmla="*/ 2148840 w 4221480"/>
                <a:gd name="connsiteY1" fmla="*/ 1295400 h 1518870"/>
                <a:gd name="connsiteX2" fmla="*/ 4221480 w 4221480"/>
                <a:gd name="connsiteY2" fmla="*/ 1508760 h 1518870"/>
                <a:gd name="connsiteX0" fmla="*/ 0 w 4221480"/>
                <a:gd name="connsiteY0" fmla="*/ 0 h 1509404"/>
                <a:gd name="connsiteX1" fmla="*/ 1859280 w 4221480"/>
                <a:gd name="connsiteY1" fmla="*/ 868680 h 1509404"/>
                <a:gd name="connsiteX2" fmla="*/ 4221480 w 4221480"/>
                <a:gd name="connsiteY2" fmla="*/ 1508760 h 1509404"/>
                <a:gd name="connsiteX0" fmla="*/ 0 w 4389120"/>
                <a:gd name="connsiteY0" fmla="*/ 0 h 1204604"/>
                <a:gd name="connsiteX1" fmla="*/ 2026920 w 4389120"/>
                <a:gd name="connsiteY1" fmla="*/ 563880 h 1204604"/>
                <a:gd name="connsiteX2" fmla="*/ 4389120 w 4389120"/>
                <a:gd name="connsiteY2" fmla="*/ 1203960 h 1204604"/>
                <a:gd name="connsiteX0" fmla="*/ 0 w 4389120"/>
                <a:gd name="connsiteY0" fmla="*/ 0 h 1204604"/>
                <a:gd name="connsiteX1" fmla="*/ 2026920 w 4389120"/>
                <a:gd name="connsiteY1" fmla="*/ 563880 h 1204604"/>
                <a:gd name="connsiteX2" fmla="*/ 4389120 w 4389120"/>
                <a:gd name="connsiteY2" fmla="*/ 1203960 h 1204604"/>
                <a:gd name="connsiteX0" fmla="*/ 0 w 4617720"/>
                <a:gd name="connsiteY0" fmla="*/ 0 h 1859532"/>
                <a:gd name="connsiteX1" fmla="*/ 2026920 w 4617720"/>
                <a:gd name="connsiteY1" fmla="*/ 563880 h 1859532"/>
                <a:gd name="connsiteX2" fmla="*/ 4617720 w 4617720"/>
                <a:gd name="connsiteY2" fmla="*/ 1859280 h 1859532"/>
                <a:gd name="connsiteX0" fmla="*/ 0 w 4617720"/>
                <a:gd name="connsiteY0" fmla="*/ 0 h 1859794"/>
                <a:gd name="connsiteX1" fmla="*/ 2560320 w 4617720"/>
                <a:gd name="connsiteY1" fmla="*/ 1112520 h 1859794"/>
                <a:gd name="connsiteX2" fmla="*/ 4617720 w 4617720"/>
                <a:gd name="connsiteY2" fmla="*/ 1859280 h 1859794"/>
                <a:gd name="connsiteX0" fmla="*/ 0 w 4617720"/>
                <a:gd name="connsiteY0" fmla="*/ 0 h 1862155"/>
                <a:gd name="connsiteX1" fmla="*/ 2560320 w 4617720"/>
                <a:gd name="connsiteY1" fmla="*/ 1112520 h 1862155"/>
                <a:gd name="connsiteX2" fmla="*/ 4617720 w 4617720"/>
                <a:gd name="connsiteY2" fmla="*/ 1859280 h 1862155"/>
                <a:gd name="connsiteX0" fmla="*/ 0 w 4617720"/>
                <a:gd name="connsiteY0" fmla="*/ 0 h 1862155"/>
                <a:gd name="connsiteX1" fmla="*/ 2560320 w 4617720"/>
                <a:gd name="connsiteY1" fmla="*/ 1112520 h 1862155"/>
                <a:gd name="connsiteX2" fmla="*/ 4617720 w 4617720"/>
                <a:gd name="connsiteY2" fmla="*/ 1859280 h 1862155"/>
                <a:gd name="connsiteX0" fmla="*/ 0 w 4556760"/>
                <a:gd name="connsiteY0" fmla="*/ 0 h 1801195"/>
                <a:gd name="connsiteX1" fmla="*/ 2499360 w 4556760"/>
                <a:gd name="connsiteY1" fmla="*/ 1051560 h 1801195"/>
                <a:gd name="connsiteX2" fmla="*/ 4556760 w 4556760"/>
                <a:gd name="connsiteY2" fmla="*/ 1798320 h 1801195"/>
                <a:gd name="connsiteX0" fmla="*/ 0 w 4556760"/>
                <a:gd name="connsiteY0" fmla="*/ 15235 h 1816430"/>
                <a:gd name="connsiteX1" fmla="*/ 2499360 w 4556760"/>
                <a:gd name="connsiteY1" fmla="*/ 1066795 h 1816430"/>
                <a:gd name="connsiteX2" fmla="*/ 4556760 w 4556760"/>
                <a:gd name="connsiteY2" fmla="*/ 1813555 h 1816430"/>
                <a:gd name="connsiteX0" fmla="*/ 0 w 4602480"/>
                <a:gd name="connsiteY0" fmla="*/ 29116 h 1754111"/>
                <a:gd name="connsiteX1" fmla="*/ 2545080 w 4602480"/>
                <a:gd name="connsiteY1" fmla="*/ 1004476 h 1754111"/>
                <a:gd name="connsiteX2" fmla="*/ 4602480 w 4602480"/>
                <a:gd name="connsiteY2" fmla="*/ 1751236 h 1754111"/>
                <a:gd name="connsiteX0" fmla="*/ 0 w 4602480"/>
                <a:gd name="connsiteY0" fmla="*/ 89982 h 1813086"/>
                <a:gd name="connsiteX1" fmla="*/ 2301240 w 4602480"/>
                <a:gd name="connsiteY1" fmla="*/ 867222 h 1813086"/>
                <a:gd name="connsiteX2" fmla="*/ 4602480 w 4602480"/>
                <a:gd name="connsiteY2" fmla="*/ 1812102 h 1813086"/>
                <a:gd name="connsiteX0" fmla="*/ 0 w 4602480"/>
                <a:gd name="connsiteY0" fmla="*/ 50447 h 1773551"/>
                <a:gd name="connsiteX1" fmla="*/ 2301240 w 4602480"/>
                <a:gd name="connsiteY1" fmla="*/ 827687 h 1773551"/>
                <a:gd name="connsiteX2" fmla="*/ 4602480 w 4602480"/>
                <a:gd name="connsiteY2" fmla="*/ 1772567 h 1773551"/>
                <a:gd name="connsiteX0" fmla="*/ 0 w 4602480"/>
                <a:gd name="connsiteY0" fmla="*/ 32192 h 1755296"/>
                <a:gd name="connsiteX1" fmla="*/ 2301240 w 4602480"/>
                <a:gd name="connsiteY1" fmla="*/ 809432 h 1755296"/>
                <a:gd name="connsiteX2" fmla="*/ 4602480 w 4602480"/>
                <a:gd name="connsiteY2" fmla="*/ 1754312 h 1755296"/>
                <a:gd name="connsiteX0" fmla="*/ 0 w 4602480"/>
                <a:gd name="connsiteY0" fmla="*/ 36174 h 1759228"/>
                <a:gd name="connsiteX1" fmla="*/ 2362200 w 4602480"/>
                <a:gd name="connsiteY1" fmla="*/ 798174 h 1759228"/>
                <a:gd name="connsiteX2" fmla="*/ 4602480 w 4602480"/>
                <a:gd name="connsiteY2" fmla="*/ 1758294 h 1759228"/>
                <a:gd name="connsiteX0" fmla="*/ 0 w 4602480"/>
                <a:gd name="connsiteY0" fmla="*/ 36174 h 1762825"/>
                <a:gd name="connsiteX1" fmla="*/ 2362200 w 4602480"/>
                <a:gd name="connsiteY1" fmla="*/ 798174 h 1762825"/>
                <a:gd name="connsiteX2" fmla="*/ 4602480 w 4602480"/>
                <a:gd name="connsiteY2" fmla="*/ 1758294 h 1762825"/>
                <a:gd name="connsiteX0" fmla="*/ 0 w 4602480"/>
                <a:gd name="connsiteY0" fmla="*/ 13770 h 1749139"/>
                <a:gd name="connsiteX1" fmla="*/ 2499360 w 4602480"/>
                <a:gd name="connsiteY1" fmla="*/ 882450 h 1749139"/>
                <a:gd name="connsiteX2" fmla="*/ 4602480 w 4602480"/>
                <a:gd name="connsiteY2" fmla="*/ 1735890 h 1749139"/>
                <a:gd name="connsiteX0" fmla="*/ 0 w 4602480"/>
                <a:gd name="connsiteY0" fmla="*/ 26232 h 1761601"/>
                <a:gd name="connsiteX1" fmla="*/ 2499360 w 4602480"/>
                <a:gd name="connsiteY1" fmla="*/ 894912 h 1761601"/>
                <a:gd name="connsiteX2" fmla="*/ 4602480 w 4602480"/>
                <a:gd name="connsiteY2" fmla="*/ 1748352 h 1761601"/>
                <a:gd name="connsiteX0" fmla="*/ 0 w 4602480"/>
                <a:gd name="connsiteY0" fmla="*/ 26232 h 1755788"/>
                <a:gd name="connsiteX1" fmla="*/ 2499360 w 4602480"/>
                <a:gd name="connsiteY1" fmla="*/ 894912 h 1755788"/>
                <a:gd name="connsiteX2" fmla="*/ 4602480 w 4602480"/>
                <a:gd name="connsiteY2" fmla="*/ 1748352 h 1755788"/>
                <a:gd name="connsiteX0" fmla="*/ 0 w 4861560"/>
                <a:gd name="connsiteY0" fmla="*/ 26232 h 1728117"/>
                <a:gd name="connsiteX1" fmla="*/ 2499360 w 4861560"/>
                <a:gd name="connsiteY1" fmla="*/ 894912 h 1728117"/>
                <a:gd name="connsiteX2" fmla="*/ 4861560 w 4861560"/>
                <a:gd name="connsiteY2" fmla="*/ 1717872 h 1728117"/>
                <a:gd name="connsiteX0" fmla="*/ 0 w 4794504"/>
                <a:gd name="connsiteY0" fmla="*/ 20097 h 1752462"/>
                <a:gd name="connsiteX1" fmla="*/ 2432304 w 4794504"/>
                <a:gd name="connsiteY1" fmla="*/ 919257 h 1752462"/>
                <a:gd name="connsiteX2" fmla="*/ 4794504 w 4794504"/>
                <a:gd name="connsiteY2" fmla="*/ 1742217 h 1752462"/>
                <a:gd name="connsiteX0" fmla="*/ 0 w 4733544"/>
                <a:gd name="connsiteY0" fmla="*/ 20097 h 1757925"/>
                <a:gd name="connsiteX1" fmla="*/ 2432304 w 4733544"/>
                <a:gd name="connsiteY1" fmla="*/ 919257 h 1757925"/>
                <a:gd name="connsiteX2" fmla="*/ 4733544 w 4733544"/>
                <a:gd name="connsiteY2" fmla="*/ 1748313 h 1757925"/>
                <a:gd name="connsiteX0" fmla="*/ 0 w 4770120"/>
                <a:gd name="connsiteY0" fmla="*/ 20097 h 1791433"/>
                <a:gd name="connsiteX1" fmla="*/ 2432304 w 4770120"/>
                <a:gd name="connsiteY1" fmla="*/ 919257 h 1791433"/>
                <a:gd name="connsiteX2" fmla="*/ 4770120 w 4770120"/>
                <a:gd name="connsiteY2" fmla="*/ 1784889 h 1791433"/>
                <a:gd name="connsiteX0" fmla="*/ 0 w 4770120"/>
                <a:gd name="connsiteY0" fmla="*/ 27577 h 1796889"/>
                <a:gd name="connsiteX1" fmla="*/ 2395728 w 4770120"/>
                <a:gd name="connsiteY1" fmla="*/ 890161 h 1796889"/>
                <a:gd name="connsiteX2" fmla="*/ 4770120 w 4770120"/>
                <a:gd name="connsiteY2" fmla="*/ 1792369 h 1796889"/>
                <a:gd name="connsiteX0" fmla="*/ 0 w 4770120"/>
                <a:gd name="connsiteY0" fmla="*/ 21936 h 1791248"/>
                <a:gd name="connsiteX1" fmla="*/ 2395728 w 4770120"/>
                <a:gd name="connsiteY1" fmla="*/ 884520 h 1791248"/>
                <a:gd name="connsiteX2" fmla="*/ 4770120 w 4770120"/>
                <a:gd name="connsiteY2" fmla="*/ 1786728 h 1791248"/>
                <a:gd name="connsiteX0" fmla="*/ 0 w 4739975"/>
                <a:gd name="connsiteY0" fmla="*/ 21936 h 1810566"/>
                <a:gd name="connsiteX1" fmla="*/ 2395728 w 4739975"/>
                <a:gd name="connsiteY1" fmla="*/ 884520 h 1810566"/>
                <a:gd name="connsiteX2" fmla="*/ 4739975 w 4739975"/>
                <a:gd name="connsiteY2" fmla="*/ 1806824 h 1810566"/>
                <a:gd name="connsiteX0" fmla="*/ 0 w 4739975"/>
                <a:gd name="connsiteY0" fmla="*/ 157090 h 1942656"/>
                <a:gd name="connsiteX1" fmla="*/ 3751399 w 4739975"/>
                <a:gd name="connsiteY1" fmla="*/ 657933 h 1942656"/>
                <a:gd name="connsiteX2" fmla="*/ 4739975 w 4739975"/>
                <a:gd name="connsiteY2" fmla="*/ 1941978 h 1942656"/>
                <a:gd name="connsiteX0" fmla="*/ 0 w 4982781"/>
                <a:gd name="connsiteY0" fmla="*/ 157090 h 1202637"/>
                <a:gd name="connsiteX1" fmla="*/ 3751399 w 4982781"/>
                <a:gd name="connsiteY1" fmla="*/ 657933 h 1202637"/>
                <a:gd name="connsiteX2" fmla="*/ 4982781 w 4982781"/>
                <a:gd name="connsiteY2" fmla="*/ 1037627 h 1202637"/>
                <a:gd name="connsiteX0" fmla="*/ 0 w 4982781"/>
                <a:gd name="connsiteY0" fmla="*/ 157090 h 1095558"/>
                <a:gd name="connsiteX1" fmla="*/ 3751399 w 4982781"/>
                <a:gd name="connsiteY1" fmla="*/ 657933 h 1095558"/>
                <a:gd name="connsiteX2" fmla="*/ 4982781 w 4982781"/>
                <a:gd name="connsiteY2" fmla="*/ 1037627 h 1095558"/>
                <a:gd name="connsiteX0" fmla="*/ 0 w 4982781"/>
                <a:gd name="connsiteY0" fmla="*/ 451767 h 1332304"/>
                <a:gd name="connsiteX1" fmla="*/ 2861108 w 4982781"/>
                <a:gd name="connsiteY1" fmla="*/ 490385 h 1332304"/>
                <a:gd name="connsiteX2" fmla="*/ 4982781 w 4982781"/>
                <a:gd name="connsiteY2" fmla="*/ 1332304 h 1332304"/>
                <a:gd name="connsiteX0" fmla="*/ 0 w 4982781"/>
                <a:gd name="connsiteY0" fmla="*/ 153109 h 1033646"/>
                <a:gd name="connsiteX1" fmla="*/ 2861108 w 4982781"/>
                <a:gd name="connsiteY1" fmla="*/ 191727 h 1033646"/>
                <a:gd name="connsiteX2" fmla="*/ 4982781 w 4982781"/>
                <a:gd name="connsiteY2" fmla="*/ 1033646 h 1033646"/>
                <a:gd name="connsiteX0" fmla="*/ 0 w 5804148"/>
                <a:gd name="connsiteY0" fmla="*/ 153109 h 1013549"/>
                <a:gd name="connsiteX1" fmla="*/ 2861108 w 5804148"/>
                <a:gd name="connsiteY1" fmla="*/ 191727 h 1013549"/>
                <a:gd name="connsiteX2" fmla="*/ 5804148 w 5804148"/>
                <a:gd name="connsiteY2" fmla="*/ 1013549 h 1013549"/>
                <a:gd name="connsiteX0" fmla="*/ 0 w 5804148"/>
                <a:gd name="connsiteY0" fmla="*/ 182027 h 1042467"/>
                <a:gd name="connsiteX1" fmla="*/ 3344265 w 5804148"/>
                <a:gd name="connsiteY1" fmla="*/ 180452 h 1042467"/>
                <a:gd name="connsiteX2" fmla="*/ 5804148 w 5804148"/>
                <a:gd name="connsiteY2" fmla="*/ 1042467 h 1042467"/>
                <a:gd name="connsiteX0" fmla="*/ 0 w 5804148"/>
                <a:gd name="connsiteY0" fmla="*/ 182027 h 1042467"/>
                <a:gd name="connsiteX1" fmla="*/ 3344265 w 5804148"/>
                <a:gd name="connsiteY1" fmla="*/ 180452 h 1042467"/>
                <a:gd name="connsiteX2" fmla="*/ 5804148 w 5804148"/>
                <a:gd name="connsiteY2" fmla="*/ 1042467 h 1042467"/>
                <a:gd name="connsiteX0" fmla="*/ 0 w 5804148"/>
                <a:gd name="connsiteY0" fmla="*/ 99896 h 960336"/>
                <a:gd name="connsiteX1" fmla="*/ 3102688 w 5804148"/>
                <a:gd name="connsiteY1" fmla="*/ 218902 h 960336"/>
                <a:gd name="connsiteX2" fmla="*/ 5804148 w 5804148"/>
                <a:gd name="connsiteY2" fmla="*/ 960336 h 960336"/>
                <a:gd name="connsiteX0" fmla="*/ 0 w 5804148"/>
                <a:gd name="connsiteY0" fmla="*/ 99896 h 960336"/>
                <a:gd name="connsiteX1" fmla="*/ 3102688 w 5804148"/>
                <a:gd name="connsiteY1" fmla="*/ 218902 h 960336"/>
                <a:gd name="connsiteX2" fmla="*/ 5804148 w 5804148"/>
                <a:gd name="connsiteY2" fmla="*/ 960336 h 960336"/>
                <a:gd name="connsiteX0" fmla="*/ 0 w 5804148"/>
                <a:gd name="connsiteY0" fmla="*/ 99896 h 960336"/>
                <a:gd name="connsiteX1" fmla="*/ 3102688 w 5804148"/>
                <a:gd name="connsiteY1" fmla="*/ 218902 h 960336"/>
                <a:gd name="connsiteX2" fmla="*/ 5804148 w 5804148"/>
                <a:gd name="connsiteY2" fmla="*/ 960336 h 960336"/>
                <a:gd name="connsiteX0" fmla="*/ 0 w 5804148"/>
                <a:gd name="connsiteY0" fmla="*/ 146095 h 1006535"/>
                <a:gd name="connsiteX1" fmla="*/ 3175161 w 5804148"/>
                <a:gd name="connsiteY1" fmla="*/ 194762 h 1006535"/>
                <a:gd name="connsiteX2" fmla="*/ 5804148 w 5804148"/>
                <a:gd name="connsiteY2" fmla="*/ 1006535 h 1006535"/>
                <a:gd name="connsiteX0" fmla="*/ 0 w 5804148"/>
                <a:gd name="connsiteY0" fmla="*/ 62604 h 923044"/>
                <a:gd name="connsiteX1" fmla="*/ 3175161 w 5804148"/>
                <a:gd name="connsiteY1" fmla="*/ 111271 h 923044"/>
                <a:gd name="connsiteX2" fmla="*/ 5804148 w 5804148"/>
                <a:gd name="connsiteY2" fmla="*/ 923044 h 923044"/>
                <a:gd name="connsiteX0" fmla="*/ 0 w 5804148"/>
                <a:gd name="connsiteY0" fmla="*/ 28620 h 889060"/>
                <a:gd name="connsiteX1" fmla="*/ 3175161 w 5804148"/>
                <a:gd name="connsiteY1" fmla="*/ 77287 h 889060"/>
                <a:gd name="connsiteX2" fmla="*/ 5804148 w 5804148"/>
                <a:gd name="connsiteY2" fmla="*/ 889060 h 889060"/>
                <a:gd name="connsiteX0" fmla="*/ 0 w 5804148"/>
                <a:gd name="connsiteY0" fmla="*/ 54197 h 914637"/>
                <a:gd name="connsiteX1" fmla="*/ 3175161 w 5804148"/>
                <a:gd name="connsiteY1" fmla="*/ 102864 h 914637"/>
                <a:gd name="connsiteX2" fmla="*/ 5804148 w 5804148"/>
                <a:gd name="connsiteY2" fmla="*/ 914637 h 914637"/>
                <a:gd name="connsiteX0" fmla="*/ 0 w 5804148"/>
                <a:gd name="connsiteY0" fmla="*/ 47441 h 907881"/>
                <a:gd name="connsiteX1" fmla="*/ 3368424 w 5804148"/>
                <a:gd name="connsiteY1" fmla="*/ 106156 h 907881"/>
                <a:gd name="connsiteX2" fmla="*/ 5804148 w 5804148"/>
                <a:gd name="connsiteY2" fmla="*/ 907881 h 907881"/>
                <a:gd name="connsiteX0" fmla="*/ 0 w 5804148"/>
                <a:gd name="connsiteY0" fmla="*/ 47441 h 907881"/>
                <a:gd name="connsiteX1" fmla="*/ 3368424 w 5804148"/>
                <a:gd name="connsiteY1" fmla="*/ 106156 h 907881"/>
                <a:gd name="connsiteX2" fmla="*/ 5804148 w 5804148"/>
                <a:gd name="connsiteY2" fmla="*/ 907881 h 907881"/>
                <a:gd name="connsiteX0" fmla="*/ 0 w 5804148"/>
                <a:gd name="connsiteY0" fmla="*/ 47441 h 907881"/>
                <a:gd name="connsiteX1" fmla="*/ 3368424 w 5804148"/>
                <a:gd name="connsiteY1" fmla="*/ 106156 h 907881"/>
                <a:gd name="connsiteX2" fmla="*/ 5804148 w 5804148"/>
                <a:gd name="connsiteY2" fmla="*/ 907881 h 907881"/>
                <a:gd name="connsiteX0" fmla="*/ 0 w 5804148"/>
                <a:gd name="connsiteY0" fmla="*/ 28563 h 889003"/>
                <a:gd name="connsiteX1" fmla="*/ 3295951 w 5804148"/>
                <a:gd name="connsiteY1" fmla="*/ 117424 h 889003"/>
                <a:gd name="connsiteX2" fmla="*/ 5804148 w 5804148"/>
                <a:gd name="connsiteY2" fmla="*/ 889003 h 889003"/>
                <a:gd name="connsiteX0" fmla="*/ 0 w 5804148"/>
                <a:gd name="connsiteY0" fmla="*/ 28563 h 889003"/>
                <a:gd name="connsiteX1" fmla="*/ 3295951 w 5804148"/>
                <a:gd name="connsiteY1" fmla="*/ 117424 h 889003"/>
                <a:gd name="connsiteX2" fmla="*/ 5804148 w 5804148"/>
                <a:gd name="connsiteY2" fmla="*/ 889003 h 889003"/>
                <a:gd name="connsiteX0" fmla="*/ 0 w 5804148"/>
                <a:gd name="connsiteY0" fmla="*/ 0 h 860440"/>
                <a:gd name="connsiteX1" fmla="*/ 3295951 w 5804148"/>
                <a:gd name="connsiteY1" fmla="*/ 88861 h 860440"/>
                <a:gd name="connsiteX2" fmla="*/ 5804148 w 5804148"/>
                <a:gd name="connsiteY2" fmla="*/ 860440 h 860440"/>
                <a:gd name="connsiteX0" fmla="*/ 0 w 5804148"/>
                <a:gd name="connsiteY0" fmla="*/ 0 h 869149"/>
                <a:gd name="connsiteX1" fmla="*/ 3295951 w 5804148"/>
                <a:gd name="connsiteY1" fmla="*/ 88861 h 869149"/>
                <a:gd name="connsiteX2" fmla="*/ 5804148 w 5804148"/>
                <a:gd name="connsiteY2" fmla="*/ 860440 h 869149"/>
                <a:gd name="connsiteX0" fmla="*/ 0 w 5804148"/>
                <a:gd name="connsiteY0" fmla="*/ 0 h 873660"/>
                <a:gd name="connsiteX1" fmla="*/ 3295951 w 5804148"/>
                <a:gd name="connsiteY1" fmla="*/ 88861 h 873660"/>
                <a:gd name="connsiteX2" fmla="*/ 5804148 w 5804148"/>
                <a:gd name="connsiteY2" fmla="*/ 860440 h 873660"/>
                <a:gd name="connsiteX0" fmla="*/ 0 w 5804148"/>
                <a:gd name="connsiteY0" fmla="*/ 62599 h 936259"/>
                <a:gd name="connsiteX1" fmla="*/ 3295951 w 5804148"/>
                <a:gd name="connsiteY1" fmla="*/ 151460 h 936259"/>
                <a:gd name="connsiteX2" fmla="*/ 5804148 w 5804148"/>
                <a:gd name="connsiteY2" fmla="*/ 923039 h 936259"/>
                <a:gd name="connsiteX0" fmla="*/ 0 w 5804148"/>
                <a:gd name="connsiteY0" fmla="*/ 2162 h 879298"/>
                <a:gd name="connsiteX1" fmla="*/ 3006057 w 5804148"/>
                <a:gd name="connsiteY1" fmla="*/ 211604 h 879298"/>
                <a:gd name="connsiteX2" fmla="*/ 5804148 w 5804148"/>
                <a:gd name="connsiteY2" fmla="*/ 862602 h 879298"/>
                <a:gd name="connsiteX0" fmla="*/ 0 w 5804148"/>
                <a:gd name="connsiteY0" fmla="*/ 2162 h 862602"/>
                <a:gd name="connsiteX1" fmla="*/ 3006057 w 5804148"/>
                <a:gd name="connsiteY1" fmla="*/ 211604 h 862602"/>
                <a:gd name="connsiteX2" fmla="*/ 5804148 w 5804148"/>
                <a:gd name="connsiteY2" fmla="*/ 862602 h 862602"/>
                <a:gd name="connsiteX0" fmla="*/ 0 w 5804148"/>
                <a:gd name="connsiteY0" fmla="*/ 0 h 860440"/>
                <a:gd name="connsiteX1" fmla="*/ 3247637 w 5804148"/>
                <a:gd name="connsiteY1" fmla="*/ 259683 h 860440"/>
                <a:gd name="connsiteX2" fmla="*/ 5804148 w 5804148"/>
                <a:gd name="connsiteY2" fmla="*/ 860440 h 860440"/>
                <a:gd name="connsiteX0" fmla="*/ 0 w 5804148"/>
                <a:gd name="connsiteY0" fmla="*/ 0 h 860440"/>
                <a:gd name="connsiteX1" fmla="*/ 3247637 w 5804148"/>
                <a:gd name="connsiteY1" fmla="*/ 259683 h 860440"/>
                <a:gd name="connsiteX2" fmla="*/ 5804148 w 5804148"/>
                <a:gd name="connsiteY2" fmla="*/ 860440 h 860440"/>
                <a:gd name="connsiteX0" fmla="*/ 0 w 5804148"/>
                <a:gd name="connsiteY0" fmla="*/ 128505 h 988945"/>
                <a:gd name="connsiteX1" fmla="*/ 3223211 w 5804148"/>
                <a:gd name="connsiteY1" fmla="*/ 124028 h 988945"/>
                <a:gd name="connsiteX2" fmla="*/ 5804148 w 5804148"/>
                <a:gd name="connsiteY2" fmla="*/ 988945 h 988945"/>
                <a:gd name="connsiteX0" fmla="*/ 0 w 5804148"/>
                <a:gd name="connsiteY0" fmla="*/ 186306 h 1046746"/>
                <a:gd name="connsiteX1" fmla="*/ 3223211 w 5804148"/>
                <a:gd name="connsiteY1" fmla="*/ 181829 h 1046746"/>
                <a:gd name="connsiteX2" fmla="*/ 5804148 w 5804148"/>
                <a:gd name="connsiteY2" fmla="*/ 1046746 h 1046746"/>
                <a:gd name="connsiteX0" fmla="*/ 0 w 5804148"/>
                <a:gd name="connsiteY0" fmla="*/ 139820 h 1000260"/>
                <a:gd name="connsiteX1" fmla="*/ 3223211 w 5804148"/>
                <a:gd name="connsiteY1" fmla="*/ 135343 h 1000260"/>
                <a:gd name="connsiteX2" fmla="*/ 5804148 w 5804148"/>
                <a:gd name="connsiteY2" fmla="*/ 1000260 h 1000260"/>
                <a:gd name="connsiteX0" fmla="*/ 0 w 5804148"/>
                <a:gd name="connsiteY0" fmla="*/ 144767 h 1005207"/>
                <a:gd name="connsiteX1" fmla="*/ 3223211 w 5804148"/>
                <a:gd name="connsiteY1" fmla="*/ 140290 h 1005207"/>
                <a:gd name="connsiteX2" fmla="*/ 5804148 w 5804148"/>
                <a:gd name="connsiteY2" fmla="*/ 1005207 h 1005207"/>
                <a:gd name="connsiteX0" fmla="*/ 0 w 5804148"/>
                <a:gd name="connsiteY0" fmla="*/ 75154 h 935594"/>
                <a:gd name="connsiteX1" fmla="*/ 3662883 w 5804148"/>
                <a:gd name="connsiteY1" fmla="*/ 182437 h 935594"/>
                <a:gd name="connsiteX2" fmla="*/ 5804148 w 5804148"/>
                <a:gd name="connsiteY2" fmla="*/ 935594 h 935594"/>
                <a:gd name="connsiteX0" fmla="*/ 0 w 5413328"/>
                <a:gd name="connsiteY0" fmla="*/ 40050 h 981770"/>
                <a:gd name="connsiteX1" fmla="*/ 3272063 w 5413328"/>
                <a:gd name="connsiteY1" fmla="*/ 228613 h 981770"/>
                <a:gd name="connsiteX2" fmla="*/ 5413328 w 5413328"/>
                <a:gd name="connsiteY2" fmla="*/ 981770 h 981770"/>
                <a:gd name="connsiteX0" fmla="*/ 0 w 5413328"/>
                <a:gd name="connsiteY0" fmla="*/ 991 h 942711"/>
                <a:gd name="connsiteX1" fmla="*/ 3272063 w 5413328"/>
                <a:gd name="connsiteY1" fmla="*/ 189554 h 942711"/>
                <a:gd name="connsiteX2" fmla="*/ 5413328 w 5413328"/>
                <a:gd name="connsiteY2" fmla="*/ 942711 h 942711"/>
                <a:gd name="connsiteX0" fmla="*/ 0 w 5413328"/>
                <a:gd name="connsiteY0" fmla="*/ 5192 h 946912"/>
                <a:gd name="connsiteX1" fmla="*/ 3272063 w 5413328"/>
                <a:gd name="connsiteY1" fmla="*/ 193755 h 946912"/>
                <a:gd name="connsiteX2" fmla="*/ 5413328 w 5413328"/>
                <a:gd name="connsiteY2" fmla="*/ 946912 h 946912"/>
                <a:gd name="connsiteX0" fmla="*/ 0 w 5413328"/>
                <a:gd name="connsiteY0" fmla="*/ 18065 h 959785"/>
                <a:gd name="connsiteX1" fmla="*/ 3272063 w 5413328"/>
                <a:gd name="connsiteY1" fmla="*/ 206628 h 959785"/>
                <a:gd name="connsiteX2" fmla="*/ 5413328 w 5413328"/>
                <a:gd name="connsiteY2" fmla="*/ 959785 h 959785"/>
                <a:gd name="connsiteX0" fmla="*/ 0 w 5454547"/>
                <a:gd name="connsiteY0" fmla="*/ 18065 h 986455"/>
                <a:gd name="connsiteX1" fmla="*/ 3272063 w 5454547"/>
                <a:gd name="connsiteY1" fmla="*/ 206628 h 986455"/>
                <a:gd name="connsiteX2" fmla="*/ 5454547 w 5454547"/>
                <a:gd name="connsiteY2" fmla="*/ 986455 h 986455"/>
                <a:gd name="connsiteX0" fmla="*/ 0 w 5436227"/>
                <a:gd name="connsiteY0" fmla="*/ 18065 h 940735"/>
                <a:gd name="connsiteX1" fmla="*/ 3272063 w 5436227"/>
                <a:gd name="connsiteY1" fmla="*/ 206628 h 940735"/>
                <a:gd name="connsiteX2" fmla="*/ 5436227 w 5436227"/>
                <a:gd name="connsiteY2" fmla="*/ 940735 h 940735"/>
                <a:gd name="connsiteX0" fmla="*/ 0 w 5436227"/>
                <a:gd name="connsiteY0" fmla="*/ 18065 h 940735"/>
                <a:gd name="connsiteX1" fmla="*/ 3272063 w 5436227"/>
                <a:gd name="connsiteY1" fmla="*/ 206628 h 940735"/>
                <a:gd name="connsiteX2" fmla="*/ 5436227 w 5436227"/>
                <a:gd name="connsiteY2" fmla="*/ 940735 h 940735"/>
                <a:gd name="connsiteX0" fmla="*/ 0 w 5395008"/>
                <a:gd name="connsiteY0" fmla="*/ 18065 h 963595"/>
                <a:gd name="connsiteX1" fmla="*/ 3272063 w 5395008"/>
                <a:gd name="connsiteY1" fmla="*/ 206628 h 963595"/>
                <a:gd name="connsiteX2" fmla="*/ 5395008 w 5395008"/>
                <a:gd name="connsiteY2" fmla="*/ 963595 h 963595"/>
                <a:gd name="connsiteX0" fmla="*/ 0 w 5395008"/>
                <a:gd name="connsiteY0" fmla="*/ 18065 h 963595"/>
                <a:gd name="connsiteX1" fmla="*/ 3272063 w 5395008"/>
                <a:gd name="connsiteY1" fmla="*/ 206628 h 963595"/>
                <a:gd name="connsiteX2" fmla="*/ 5395008 w 5395008"/>
                <a:gd name="connsiteY2" fmla="*/ 963595 h 963595"/>
                <a:gd name="connsiteX0" fmla="*/ 0 w 5395008"/>
                <a:gd name="connsiteY0" fmla="*/ 18065 h 950260"/>
                <a:gd name="connsiteX1" fmla="*/ 3272063 w 5395008"/>
                <a:gd name="connsiteY1" fmla="*/ 206628 h 950260"/>
                <a:gd name="connsiteX2" fmla="*/ 5395008 w 5395008"/>
                <a:gd name="connsiteY2" fmla="*/ 950260 h 950260"/>
                <a:gd name="connsiteX0" fmla="*/ 0 w 5381268"/>
                <a:gd name="connsiteY0" fmla="*/ 18065 h 954070"/>
                <a:gd name="connsiteX1" fmla="*/ 3272063 w 5381268"/>
                <a:gd name="connsiteY1" fmla="*/ 206628 h 954070"/>
                <a:gd name="connsiteX2" fmla="*/ 5381268 w 5381268"/>
                <a:gd name="connsiteY2" fmla="*/ 954070 h 954070"/>
                <a:gd name="connsiteX0" fmla="*/ 0 w 5362948"/>
                <a:gd name="connsiteY0" fmla="*/ 18065 h 954070"/>
                <a:gd name="connsiteX1" fmla="*/ 3272063 w 5362948"/>
                <a:gd name="connsiteY1" fmla="*/ 206628 h 954070"/>
                <a:gd name="connsiteX2" fmla="*/ 5362948 w 5362948"/>
                <a:gd name="connsiteY2" fmla="*/ 954070 h 954070"/>
                <a:gd name="connsiteX0" fmla="*/ 0 w 5362948"/>
                <a:gd name="connsiteY0" fmla="*/ 18065 h 954070"/>
                <a:gd name="connsiteX1" fmla="*/ 3272063 w 5362948"/>
                <a:gd name="connsiteY1" fmla="*/ 206628 h 954070"/>
                <a:gd name="connsiteX2" fmla="*/ 5362948 w 5362948"/>
                <a:gd name="connsiteY2" fmla="*/ 954070 h 954070"/>
                <a:gd name="connsiteX0" fmla="*/ 0 w 5349208"/>
                <a:gd name="connsiteY0" fmla="*/ 18065 h 957880"/>
                <a:gd name="connsiteX1" fmla="*/ 3272063 w 5349208"/>
                <a:gd name="connsiteY1" fmla="*/ 206628 h 957880"/>
                <a:gd name="connsiteX2" fmla="*/ 5349208 w 5349208"/>
                <a:gd name="connsiteY2" fmla="*/ 957880 h 957880"/>
                <a:gd name="connsiteX0" fmla="*/ 0 w 5353788"/>
                <a:gd name="connsiteY0" fmla="*/ 18065 h 954070"/>
                <a:gd name="connsiteX1" fmla="*/ 3272063 w 5353788"/>
                <a:gd name="connsiteY1" fmla="*/ 206628 h 954070"/>
                <a:gd name="connsiteX2" fmla="*/ 5353788 w 5353788"/>
                <a:gd name="connsiteY2" fmla="*/ 954070 h 954070"/>
                <a:gd name="connsiteX0" fmla="*/ 0 w 5353788"/>
                <a:gd name="connsiteY0" fmla="*/ 125347 h 1061352"/>
                <a:gd name="connsiteX1" fmla="*/ 3931572 w 5353788"/>
                <a:gd name="connsiteY1" fmla="*/ 131030 h 1061352"/>
                <a:gd name="connsiteX2" fmla="*/ 5353788 w 5353788"/>
                <a:gd name="connsiteY2" fmla="*/ 1061352 h 1061352"/>
                <a:gd name="connsiteX0" fmla="*/ 0 w 5353788"/>
                <a:gd name="connsiteY0" fmla="*/ 108868 h 1044873"/>
                <a:gd name="connsiteX1" fmla="*/ 3455260 w 5353788"/>
                <a:gd name="connsiteY1" fmla="*/ 137411 h 1044873"/>
                <a:gd name="connsiteX2" fmla="*/ 5353788 w 5353788"/>
                <a:gd name="connsiteY2" fmla="*/ 1044873 h 1044873"/>
                <a:gd name="connsiteX0" fmla="*/ 0 w 5353788"/>
                <a:gd name="connsiteY0" fmla="*/ 85276 h 1021281"/>
                <a:gd name="connsiteX1" fmla="*/ 3455260 w 5353788"/>
                <a:gd name="connsiteY1" fmla="*/ 113819 h 1021281"/>
                <a:gd name="connsiteX2" fmla="*/ 5353788 w 5353788"/>
                <a:gd name="connsiteY2" fmla="*/ 1021281 h 1021281"/>
                <a:gd name="connsiteX0" fmla="*/ 0 w 5353788"/>
                <a:gd name="connsiteY0" fmla="*/ 85276 h 1021281"/>
                <a:gd name="connsiteX1" fmla="*/ 3455260 w 5353788"/>
                <a:gd name="connsiteY1" fmla="*/ 113819 h 1021281"/>
                <a:gd name="connsiteX2" fmla="*/ 5353788 w 5353788"/>
                <a:gd name="connsiteY2" fmla="*/ 1021281 h 1021281"/>
                <a:gd name="connsiteX0" fmla="*/ 0 w 5262190"/>
                <a:gd name="connsiteY0" fmla="*/ 29607 h 1057052"/>
                <a:gd name="connsiteX1" fmla="*/ 3363662 w 5262190"/>
                <a:gd name="connsiteY1" fmla="*/ 149590 h 1057052"/>
                <a:gd name="connsiteX2" fmla="*/ 5262190 w 5262190"/>
                <a:gd name="connsiteY2" fmla="*/ 1057052 h 1057052"/>
                <a:gd name="connsiteX0" fmla="*/ 0 w 4914116"/>
                <a:gd name="connsiteY0" fmla="*/ 19221 h 1069526"/>
                <a:gd name="connsiteX1" fmla="*/ 3015588 w 4914116"/>
                <a:gd name="connsiteY1" fmla="*/ 162064 h 1069526"/>
                <a:gd name="connsiteX2" fmla="*/ 4914116 w 4914116"/>
                <a:gd name="connsiteY2" fmla="*/ 1069526 h 1069526"/>
                <a:gd name="connsiteX0" fmla="*/ 0 w 4923504"/>
                <a:gd name="connsiteY0" fmla="*/ 19221 h 981896"/>
                <a:gd name="connsiteX1" fmla="*/ 3015588 w 4923504"/>
                <a:gd name="connsiteY1" fmla="*/ 162064 h 981896"/>
                <a:gd name="connsiteX2" fmla="*/ 4923504 w 4923504"/>
                <a:gd name="connsiteY2" fmla="*/ 981896 h 981896"/>
                <a:gd name="connsiteX0" fmla="*/ 0 w 4923504"/>
                <a:gd name="connsiteY0" fmla="*/ 19221 h 981896"/>
                <a:gd name="connsiteX1" fmla="*/ 3015588 w 4923504"/>
                <a:gd name="connsiteY1" fmla="*/ 162064 h 981896"/>
                <a:gd name="connsiteX2" fmla="*/ 4923504 w 4923504"/>
                <a:gd name="connsiteY2" fmla="*/ 981896 h 981896"/>
                <a:gd name="connsiteX0" fmla="*/ 0 w 4918810"/>
                <a:gd name="connsiteY0" fmla="*/ 19221 h 957131"/>
                <a:gd name="connsiteX1" fmla="*/ 3015588 w 4918810"/>
                <a:gd name="connsiteY1" fmla="*/ 162064 h 957131"/>
                <a:gd name="connsiteX2" fmla="*/ 4918810 w 4918810"/>
                <a:gd name="connsiteY2" fmla="*/ 957131 h 957131"/>
                <a:gd name="connsiteX0" fmla="*/ 0 w 4871869"/>
                <a:gd name="connsiteY0" fmla="*/ 19221 h 974276"/>
                <a:gd name="connsiteX1" fmla="*/ 3015588 w 4871869"/>
                <a:gd name="connsiteY1" fmla="*/ 162064 h 974276"/>
                <a:gd name="connsiteX2" fmla="*/ 4871869 w 4871869"/>
                <a:gd name="connsiteY2" fmla="*/ 974276 h 974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871869" h="974276">
                  <a:moveTo>
                    <a:pt x="0" y="19221"/>
                  </a:moveTo>
                  <a:cubicBezTo>
                    <a:pt x="826122" y="17616"/>
                    <a:pt x="1656356" y="-75243"/>
                    <a:pt x="3015588" y="162064"/>
                  </a:cubicBezTo>
                  <a:cubicBezTo>
                    <a:pt x="4219218" y="444841"/>
                    <a:pt x="3689526" y="912416"/>
                    <a:pt x="4871869" y="974276"/>
                  </a:cubicBezTo>
                </a:path>
              </a:pathLst>
            </a:custGeom>
            <a:noFill/>
            <a:ln w="149225">
              <a:solidFill>
                <a:srgbClr val="DE2B2B"/>
              </a:solidFill>
              <a:headEnd type="arrow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76" name="Agrupar 75">
              <a:extLst>
                <a:ext uri="{FF2B5EF4-FFF2-40B4-BE49-F238E27FC236}">
                  <a16:creationId xmlns:a16="http://schemas.microsoft.com/office/drawing/2014/main" id="{A5AA036E-B108-C3EF-9B5F-39DC83441965}"/>
                </a:ext>
              </a:extLst>
            </p:cNvPr>
            <p:cNvGrpSpPr/>
            <p:nvPr/>
          </p:nvGrpSpPr>
          <p:grpSpPr>
            <a:xfrm rot="731681">
              <a:off x="4502174" y="1270825"/>
              <a:ext cx="3114499" cy="3779553"/>
              <a:chOff x="4322514" y="1273984"/>
              <a:chExt cx="3114499" cy="3779553"/>
            </a:xfrm>
          </p:grpSpPr>
          <p:sp>
            <p:nvSpPr>
              <p:cNvPr id="78" name="Retângulo: Cantos Arredondados 77">
                <a:extLst>
                  <a:ext uri="{FF2B5EF4-FFF2-40B4-BE49-F238E27FC236}">
                    <a16:creationId xmlns:a16="http://schemas.microsoft.com/office/drawing/2014/main" id="{59B2B350-9184-29DE-BE94-056088F72681}"/>
                  </a:ext>
                </a:extLst>
              </p:cNvPr>
              <p:cNvSpPr/>
              <p:nvPr/>
            </p:nvSpPr>
            <p:spPr>
              <a:xfrm rot="8397692">
                <a:off x="4322514" y="2220386"/>
                <a:ext cx="733298" cy="152396"/>
              </a:xfrm>
              <a:prstGeom prst="roundRect">
                <a:avLst>
                  <a:gd name="adj" fmla="val 50000"/>
                </a:avLst>
              </a:prstGeom>
              <a:solidFill>
                <a:srgbClr val="DE2B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9" name="Retângulo: Cantos Arredondados 78">
                <a:extLst>
                  <a:ext uri="{FF2B5EF4-FFF2-40B4-BE49-F238E27FC236}">
                    <a16:creationId xmlns:a16="http://schemas.microsoft.com/office/drawing/2014/main" id="{64137324-57E5-72A7-5B47-2E43C3F51C19}"/>
                  </a:ext>
                </a:extLst>
              </p:cNvPr>
              <p:cNvSpPr/>
              <p:nvPr/>
            </p:nvSpPr>
            <p:spPr>
              <a:xfrm rot="5913475">
                <a:off x="4114622" y="2652958"/>
                <a:ext cx="1448490" cy="148688"/>
              </a:xfrm>
              <a:prstGeom prst="roundRect">
                <a:avLst>
                  <a:gd name="adj" fmla="val 50000"/>
                </a:avLst>
              </a:prstGeom>
              <a:solidFill>
                <a:srgbClr val="DE2B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0" name="Retângulo: Cantos Arredondados 79">
                <a:extLst>
                  <a:ext uri="{FF2B5EF4-FFF2-40B4-BE49-F238E27FC236}">
                    <a16:creationId xmlns:a16="http://schemas.microsoft.com/office/drawing/2014/main" id="{77213DB5-956A-4EBD-6C89-7779595343C8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7684025">
                <a:off x="4226150" y="2407810"/>
                <a:ext cx="2416340" cy="148688"/>
              </a:xfrm>
              <a:prstGeom prst="roundRect">
                <a:avLst>
                  <a:gd name="adj" fmla="val 50000"/>
                </a:avLst>
              </a:prstGeom>
              <a:solidFill>
                <a:srgbClr val="DE2B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1" name="Retângulo: Cantos Arredondados 80">
                <a:extLst>
                  <a:ext uri="{FF2B5EF4-FFF2-40B4-BE49-F238E27FC236}">
                    <a16:creationId xmlns:a16="http://schemas.microsoft.com/office/drawing/2014/main" id="{1F7C0105-DAB5-8AE1-48FC-4C0B9C989F7B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789317" flipH="1">
                <a:off x="4145142" y="3125638"/>
                <a:ext cx="3412683" cy="149706"/>
              </a:xfrm>
              <a:prstGeom prst="roundRect">
                <a:avLst>
                  <a:gd name="adj" fmla="val 50000"/>
                </a:avLst>
              </a:prstGeom>
              <a:solidFill>
                <a:srgbClr val="DE2B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2" name="Retângulo: Cantos Arredondados 81">
                <a:extLst>
                  <a:ext uri="{FF2B5EF4-FFF2-40B4-BE49-F238E27FC236}">
                    <a16:creationId xmlns:a16="http://schemas.microsoft.com/office/drawing/2014/main" id="{CC4530D4-C4D4-B328-1F8C-7610716364FB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7684025">
                <a:off x="5178988" y="4062945"/>
                <a:ext cx="1831479" cy="149706"/>
              </a:xfrm>
              <a:prstGeom prst="roundRect">
                <a:avLst>
                  <a:gd name="adj" fmla="val 50000"/>
                </a:avLst>
              </a:prstGeom>
              <a:solidFill>
                <a:srgbClr val="DE2B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3" name="Retângulo: Cantos Arredondados 82">
                <a:extLst>
                  <a:ext uri="{FF2B5EF4-FFF2-40B4-BE49-F238E27FC236}">
                    <a16:creationId xmlns:a16="http://schemas.microsoft.com/office/drawing/2014/main" id="{35F442C1-1464-CE8B-39B6-25B21A5191C0}"/>
                  </a:ext>
                </a:extLst>
              </p:cNvPr>
              <p:cNvSpPr/>
              <p:nvPr/>
            </p:nvSpPr>
            <p:spPr>
              <a:xfrm rot="8397692">
                <a:off x="6632792" y="3254127"/>
                <a:ext cx="804221" cy="152396"/>
              </a:xfrm>
              <a:prstGeom prst="roundRect">
                <a:avLst>
                  <a:gd name="adj" fmla="val 50000"/>
                </a:avLst>
              </a:prstGeom>
              <a:solidFill>
                <a:srgbClr val="DE2B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4" name="Retângulo: Cantos Arredondados 83">
                <a:extLst>
                  <a:ext uri="{FF2B5EF4-FFF2-40B4-BE49-F238E27FC236}">
                    <a16:creationId xmlns:a16="http://schemas.microsoft.com/office/drawing/2014/main" id="{B9EE4250-3638-063D-5DED-2C59BEF6C4D5}"/>
                  </a:ext>
                </a:extLst>
              </p:cNvPr>
              <p:cNvSpPr/>
              <p:nvPr/>
            </p:nvSpPr>
            <p:spPr>
              <a:xfrm rot="1436671">
                <a:off x="6519286" y="3437779"/>
                <a:ext cx="337401" cy="152396"/>
              </a:xfrm>
              <a:prstGeom prst="roundRect">
                <a:avLst>
                  <a:gd name="adj" fmla="val 50000"/>
                </a:avLst>
              </a:prstGeom>
              <a:solidFill>
                <a:srgbClr val="DE2B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5" name="Retângulo: Cantos Arredondados 84">
                <a:extLst>
                  <a:ext uri="{FF2B5EF4-FFF2-40B4-BE49-F238E27FC236}">
                    <a16:creationId xmlns:a16="http://schemas.microsoft.com/office/drawing/2014/main" id="{7CC787D3-056E-A656-6AF3-4C02D928DD1E}"/>
                  </a:ext>
                </a:extLst>
              </p:cNvPr>
              <p:cNvSpPr/>
              <p:nvPr/>
            </p:nvSpPr>
            <p:spPr>
              <a:xfrm rot="5913475">
                <a:off x="6541133" y="3627241"/>
                <a:ext cx="1339544" cy="148688"/>
              </a:xfrm>
              <a:prstGeom prst="roundRect">
                <a:avLst>
                  <a:gd name="adj" fmla="val 50000"/>
                </a:avLst>
              </a:prstGeom>
              <a:solidFill>
                <a:srgbClr val="DE2B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6" name="Retângulo: Cantos Arredondados 85">
                <a:extLst>
                  <a:ext uri="{FF2B5EF4-FFF2-40B4-BE49-F238E27FC236}">
                    <a16:creationId xmlns:a16="http://schemas.microsoft.com/office/drawing/2014/main" id="{092D1B8F-043C-E261-C3D9-9ED2489C7624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8089686">
                <a:off x="6978749" y="4018853"/>
                <a:ext cx="697552" cy="148688"/>
              </a:xfrm>
              <a:prstGeom prst="roundRect">
                <a:avLst>
                  <a:gd name="adj" fmla="val 50000"/>
                </a:avLst>
              </a:prstGeom>
              <a:solidFill>
                <a:srgbClr val="DE2B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77" name="Forma livre: Forma 76">
              <a:extLst>
                <a:ext uri="{FF2B5EF4-FFF2-40B4-BE49-F238E27FC236}">
                  <a16:creationId xmlns:a16="http://schemas.microsoft.com/office/drawing/2014/main" id="{74F5D98B-D38E-F173-FFE2-229F73845EF5}"/>
                </a:ext>
              </a:extLst>
            </p:cNvPr>
            <p:cNvSpPr/>
            <p:nvPr/>
          </p:nvSpPr>
          <p:spPr>
            <a:xfrm rot="10800000">
              <a:off x="7478995" y="4209290"/>
              <a:ext cx="1827445" cy="1228199"/>
            </a:xfrm>
            <a:custGeom>
              <a:avLst/>
              <a:gdLst>
                <a:gd name="connsiteX0" fmla="*/ 0 w 4221480"/>
                <a:gd name="connsiteY0" fmla="*/ 0 h 1518870"/>
                <a:gd name="connsiteX1" fmla="*/ 2148840 w 4221480"/>
                <a:gd name="connsiteY1" fmla="*/ 1295400 h 1518870"/>
                <a:gd name="connsiteX2" fmla="*/ 4221480 w 4221480"/>
                <a:gd name="connsiteY2" fmla="*/ 1508760 h 1518870"/>
                <a:gd name="connsiteX0" fmla="*/ 0 w 4221480"/>
                <a:gd name="connsiteY0" fmla="*/ 0 h 1509404"/>
                <a:gd name="connsiteX1" fmla="*/ 1859280 w 4221480"/>
                <a:gd name="connsiteY1" fmla="*/ 868680 h 1509404"/>
                <a:gd name="connsiteX2" fmla="*/ 4221480 w 4221480"/>
                <a:gd name="connsiteY2" fmla="*/ 1508760 h 1509404"/>
                <a:gd name="connsiteX0" fmla="*/ 0 w 4389120"/>
                <a:gd name="connsiteY0" fmla="*/ 0 h 1204604"/>
                <a:gd name="connsiteX1" fmla="*/ 2026920 w 4389120"/>
                <a:gd name="connsiteY1" fmla="*/ 563880 h 1204604"/>
                <a:gd name="connsiteX2" fmla="*/ 4389120 w 4389120"/>
                <a:gd name="connsiteY2" fmla="*/ 1203960 h 1204604"/>
                <a:gd name="connsiteX0" fmla="*/ 0 w 4389120"/>
                <a:gd name="connsiteY0" fmla="*/ 0 h 1204604"/>
                <a:gd name="connsiteX1" fmla="*/ 2026920 w 4389120"/>
                <a:gd name="connsiteY1" fmla="*/ 563880 h 1204604"/>
                <a:gd name="connsiteX2" fmla="*/ 4389120 w 4389120"/>
                <a:gd name="connsiteY2" fmla="*/ 1203960 h 1204604"/>
                <a:gd name="connsiteX0" fmla="*/ 0 w 4617720"/>
                <a:gd name="connsiteY0" fmla="*/ 0 h 1859532"/>
                <a:gd name="connsiteX1" fmla="*/ 2026920 w 4617720"/>
                <a:gd name="connsiteY1" fmla="*/ 563880 h 1859532"/>
                <a:gd name="connsiteX2" fmla="*/ 4617720 w 4617720"/>
                <a:gd name="connsiteY2" fmla="*/ 1859280 h 1859532"/>
                <a:gd name="connsiteX0" fmla="*/ 0 w 4617720"/>
                <a:gd name="connsiteY0" fmla="*/ 0 h 1859794"/>
                <a:gd name="connsiteX1" fmla="*/ 2560320 w 4617720"/>
                <a:gd name="connsiteY1" fmla="*/ 1112520 h 1859794"/>
                <a:gd name="connsiteX2" fmla="*/ 4617720 w 4617720"/>
                <a:gd name="connsiteY2" fmla="*/ 1859280 h 1859794"/>
                <a:gd name="connsiteX0" fmla="*/ 0 w 4617720"/>
                <a:gd name="connsiteY0" fmla="*/ 0 h 1862155"/>
                <a:gd name="connsiteX1" fmla="*/ 2560320 w 4617720"/>
                <a:gd name="connsiteY1" fmla="*/ 1112520 h 1862155"/>
                <a:gd name="connsiteX2" fmla="*/ 4617720 w 4617720"/>
                <a:gd name="connsiteY2" fmla="*/ 1859280 h 1862155"/>
                <a:gd name="connsiteX0" fmla="*/ 0 w 4617720"/>
                <a:gd name="connsiteY0" fmla="*/ 0 h 1862155"/>
                <a:gd name="connsiteX1" fmla="*/ 2560320 w 4617720"/>
                <a:gd name="connsiteY1" fmla="*/ 1112520 h 1862155"/>
                <a:gd name="connsiteX2" fmla="*/ 4617720 w 4617720"/>
                <a:gd name="connsiteY2" fmla="*/ 1859280 h 1862155"/>
                <a:gd name="connsiteX0" fmla="*/ 0 w 4556760"/>
                <a:gd name="connsiteY0" fmla="*/ 0 h 1801195"/>
                <a:gd name="connsiteX1" fmla="*/ 2499360 w 4556760"/>
                <a:gd name="connsiteY1" fmla="*/ 1051560 h 1801195"/>
                <a:gd name="connsiteX2" fmla="*/ 4556760 w 4556760"/>
                <a:gd name="connsiteY2" fmla="*/ 1798320 h 1801195"/>
                <a:gd name="connsiteX0" fmla="*/ 0 w 4556760"/>
                <a:gd name="connsiteY0" fmla="*/ 15235 h 1816430"/>
                <a:gd name="connsiteX1" fmla="*/ 2499360 w 4556760"/>
                <a:gd name="connsiteY1" fmla="*/ 1066795 h 1816430"/>
                <a:gd name="connsiteX2" fmla="*/ 4556760 w 4556760"/>
                <a:gd name="connsiteY2" fmla="*/ 1813555 h 1816430"/>
                <a:gd name="connsiteX0" fmla="*/ 0 w 4602480"/>
                <a:gd name="connsiteY0" fmla="*/ 29116 h 1754111"/>
                <a:gd name="connsiteX1" fmla="*/ 2545080 w 4602480"/>
                <a:gd name="connsiteY1" fmla="*/ 1004476 h 1754111"/>
                <a:gd name="connsiteX2" fmla="*/ 4602480 w 4602480"/>
                <a:gd name="connsiteY2" fmla="*/ 1751236 h 1754111"/>
                <a:gd name="connsiteX0" fmla="*/ 0 w 4602480"/>
                <a:gd name="connsiteY0" fmla="*/ 89982 h 1813086"/>
                <a:gd name="connsiteX1" fmla="*/ 2301240 w 4602480"/>
                <a:gd name="connsiteY1" fmla="*/ 867222 h 1813086"/>
                <a:gd name="connsiteX2" fmla="*/ 4602480 w 4602480"/>
                <a:gd name="connsiteY2" fmla="*/ 1812102 h 1813086"/>
                <a:gd name="connsiteX0" fmla="*/ 0 w 4602480"/>
                <a:gd name="connsiteY0" fmla="*/ 50447 h 1773551"/>
                <a:gd name="connsiteX1" fmla="*/ 2301240 w 4602480"/>
                <a:gd name="connsiteY1" fmla="*/ 827687 h 1773551"/>
                <a:gd name="connsiteX2" fmla="*/ 4602480 w 4602480"/>
                <a:gd name="connsiteY2" fmla="*/ 1772567 h 1773551"/>
                <a:gd name="connsiteX0" fmla="*/ 0 w 4602480"/>
                <a:gd name="connsiteY0" fmla="*/ 32192 h 1755296"/>
                <a:gd name="connsiteX1" fmla="*/ 2301240 w 4602480"/>
                <a:gd name="connsiteY1" fmla="*/ 809432 h 1755296"/>
                <a:gd name="connsiteX2" fmla="*/ 4602480 w 4602480"/>
                <a:gd name="connsiteY2" fmla="*/ 1754312 h 1755296"/>
                <a:gd name="connsiteX0" fmla="*/ 0 w 4602480"/>
                <a:gd name="connsiteY0" fmla="*/ 36174 h 1759228"/>
                <a:gd name="connsiteX1" fmla="*/ 2362200 w 4602480"/>
                <a:gd name="connsiteY1" fmla="*/ 798174 h 1759228"/>
                <a:gd name="connsiteX2" fmla="*/ 4602480 w 4602480"/>
                <a:gd name="connsiteY2" fmla="*/ 1758294 h 1759228"/>
                <a:gd name="connsiteX0" fmla="*/ 0 w 4602480"/>
                <a:gd name="connsiteY0" fmla="*/ 36174 h 1762825"/>
                <a:gd name="connsiteX1" fmla="*/ 2362200 w 4602480"/>
                <a:gd name="connsiteY1" fmla="*/ 798174 h 1762825"/>
                <a:gd name="connsiteX2" fmla="*/ 4602480 w 4602480"/>
                <a:gd name="connsiteY2" fmla="*/ 1758294 h 1762825"/>
                <a:gd name="connsiteX0" fmla="*/ 0 w 4602480"/>
                <a:gd name="connsiteY0" fmla="*/ 13770 h 1749139"/>
                <a:gd name="connsiteX1" fmla="*/ 2499360 w 4602480"/>
                <a:gd name="connsiteY1" fmla="*/ 882450 h 1749139"/>
                <a:gd name="connsiteX2" fmla="*/ 4602480 w 4602480"/>
                <a:gd name="connsiteY2" fmla="*/ 1735890 h 1749139"/>
                <a:gd name="connsiteX0" fmla="*/ 0 w 4602480"/>
                <a:gd name="connsiteY0" fmla="*/ 26232 h 1761601"/>
                <a:gd name="connsiteX1" fmla="*/ 2499360 w 4602480"/>
                <a:gd name="connsiteY1" fmla="*/ 894912 h 1761601"/>
                <a:gd name="connsiteX2" fmla="*/ 4602480 w 4602480"/>
                <a:gd name="connsiteY2" fmla="*/ 1748352 h 1761601"/>
                <a:gd name="connsiteX0" fmla="*/ 0 w 4602480"/>
                <a:gd name="connsiteY0" fmla="*/ 26232 h 1755788"/>
                <a:gd name="connsiteX1" fmla="*/ 2499360 w 4602480"/>
                <a:gd name="connsiteY1" fmla="*/ 894912 h 1755788"/>
                <a:gd name="connsiteX2" fmla="*/ 4602480 w 4602480"/>
                <a:gd name="connsiteY2" fmla="*/ 1748352 h 1755788"/>
                <a:gd name="connsiteX0" fmla="*/ 0 w 4861560"/>
                <a:gd name="connsiteY0" fmla="*/ 26232 h 1728117"/>
                <a:gd name="connsiteX1" fmla="*/ 2499360 w 4861560"/>
                <a:gd name="connsiteY1" fmla="*/ 894912 h 1728117"/>
                <a:gd name="connsiteX2" fmla="*/ 4861560 w 4861560"/>
                <a:gd name="connsiteY2" fmla="*/ 1717872 h 1728117"/>
                <a:gd name="connsiteX0" fmla="*/ 0 w 4794504"/>
                <a:gd name="connsiteY0" fmla="*/ 20097 h 1752462"/>
                <a:gd name="connsiteX1" fmla="*/ 2432304 w 4794504"/>
                <a:gd name="connsiteY1" fmla="*/ 919257 h 1752462"/>
                <a:gd name="connsiteX2" fmla="*/ 4794504 w 4794504"/>
                <a:gd name="connsiteY2" fmla="*/ 1742217 h 1752462"/>
                <a:gd name="connsiteX0" fmla="*/ 0 w 4733544"/>
                <a:gd name="connsiteY0" fmla="*/ 20097 h 1757925"/>
                <a:gd name="connsiteX1" fmla="*/ 2432304 w 4733544"/>
                <a:gd name="connsiteY1" fmla="*/ 919257 h 1757925"/>
                <a:gd name="connsiteX2" fmla="*/ 4733544 w 4733544"/>
                <a:gd name="connsiteY2" fmla="*/ 1748313 h 1757925"/>
                <a:gd name="connsiteX0" fmla="*/ 0 w 4770120"/>
                <a:gd name="connsiteY0" fmla="*/ 20097 h 1791433"/>
                <a:gd name="connsiteX1" fmla="*/ 2432304 w 4770120"/>
                <a:gd name="connsiteY1" fmla="*/ 919257 h 1791433"/>
                <a:gd name="connsiteX2" fmla="*/ 4770120 w 4770120"/>
                <a:gd name="connsiteY2" fmla="*/ 1784889 h 1791433"/>
                <a:gd name="connsiteX0" fmla="*/ 0 w 4770120"/>
                <a:gd name="connsiteY0" fmla="*/ 27577 h 1796889"/>
                <a:gd name="connsiteX1" fmla="*/ 2395728 w 4770120"/>
                <a:gd name="connsiteY1" fmla="*/ 890161 h 1796889"/>
                <a:gd name="connsiteX2" fmla="*/ 4770120 w 4770120"/>
                <a:gd name="connsiteY2" fmla="*/ 1792369 h 1796889"/>
                <a:gd name="connsiteX0" fmla="*/ 0 w 4770120"/>
                <a:gd name="connsiteY0" fmla="*/ 21936 h 1791248"/>
                <a:gd name="connsiteX1" fmla="*/ 2395728 w 4770120"/>
                <a:gd name="connsiteY1" fmla="*/ 884520 h 1791248"/>
                <a:gd name="connsiteX2" fmla="*/ 4770120 w 4770120"/>
                <a:gd name="connsiteY2" fmla="*/ 1786728 h 1791248"/>
                <a:gd name="connsiteX0" fmla="*/ 0 w 4739975"/>
                <a:gd name="connsiteY0" fmla="*/ 21936 h 1810566"/>
                <a:gd name="connsiteX1" fmla="*/ 2395728 w 4739975"/>
                <a:gd name="connsiteY1" fmla="*/ 884520 h 1810566"/>
                <a:gd name="connsiteX2" fmla="*/ 4739975 w 4739975"/>
                <a:gd name="connsiteY2" fmla="*/ 1806824 h 1810566"/>
                <a:gd name="connsiteX0" fmla="*/ 0 w 4739975"/>
                <a:gd name="connsiteY0" fmla="*/ 157090 h 1942656"/>
                <a:gd name="connsiteX1" fmla="*/ 3751399 w 4739975"/>
                <a:gd name="connsiteY1" fmla="*/ 657933 h 1942656"/>
                <a:gd name="connsiteX2" fmla="*/ 4739975 w 4739975"/>
                <a:gd name="connsiteY2" fmla="*/ 1941978 h 1942656"/>
                <a:gd name="connsiteX0" fmla="*/ 0 w 4982781"/>
                <a:gd name="connsiteY0" fmla="*/ 157090 h 1202637"/>
                <a:gd name="connsiteX1" fmla="*/ 3751399 w 4982781"/>
                <a:gd name="connsiteY1" fmla="*/ 657933 h 1202637"/>
                <a:gd name="connsiteX2" fmla="*/ 4982781 w 4982781"/>
                <a:gd name="connsiteY2" fmla="*/ 1037627 h 1202637"/>
                <a:gd name="connsiteX0" fmla="*/ 0 w 4982781"/>
                <a:gd name="connsiteY0" fmla="*/ 157090 h 1095558"/>
                <a:gd name="connsiteX1" fmla="*/ 3751399 w 4982781"/>
                <a:gd name="connsiteY1" fmla="*/ 657933 h 1095558"/>
                <a:gd name="connsiteX2" fmla="*/ 4982781 w 4982781"/>
                <a:gd name="connsiteY2" fmla="*/ 1037627 h 1095558"/>
                <a:gd name="connsiteX0" fmla="*/ 0 w 4982781"/>
                <a:gd name="connsiteY0" fmla="*/ 451767 h 1332304"/>
                <a:gd name="connsiteX1" fmla="*/ 2861108 w 4982781"/>
                <a:gd name="connsiteY1" fmla="*/ 490385 h 1332304"/>
                <a:gd name="connsiteX2" fmla="*/ 4982781 w 4982781"/>
                <a:gd name="connsiteY2" fmla="*/ 1332304 h 1332304"/>
                <a:gd name="connsiteX0" fmla="*/ 0 w 4982781"/>
                <a:gd name="connsiteY0" fmla="*/ 153109 h 1033646"/>
                <a:gd name="connsiteX1" fmla="*/ 2861108 w 4982781"/>
                <a:gd name="connsiteY1" fmla="*/ 191727 h 1033646"/>
                <a:gd name="connsiteX2" fmla="*/ 4982781 w 4982781"/>
                <a:gd name="connsiteY2" fmla="*/ 1033646 h 1033646"/>
                <a:gd name="connsiteX0" fmla="*/ 0 w 5804148"/>
                <a:gd name="connsiteY0" fmla="*/ 153109 h 1013549"/>
                <a:gd name="connsiteX1" fmla="*/ 2861108 w 5804148"/>
                <a:gd name="connsiteY1" fmla="*/ 191727 h 1013549"/>
                <a:gd name="connsiteX2" fmla="*/ 5804148 w 5804148"/>
                <a:gd name="connsiteY2" fmla="*/ 1013549 h 1013549"/>
                <a:gd name="connsiteX0" fmla="*/ 0 w 5804148"/>
                <a:gd name="connsiteY0" fmla="*/ 182027 h 1042467"/>
                <a:gd name="connsiteX1" fmla="*/ 3344265 w 5804148"/>
                <a:gd name="connsiteY1" fmla="*/ 180452 h 1042467"/>
                <a:gd name="connsiteX2" fmla="*/ 5804148 w 5804148"/>
                <a:gd name="connsiteY2" fmla="*/ 1042467 h 1042467"/>
                <a:gd name="connsiteX0" fmla="*/ 0 w 5804148"/>
                <a:gd name="connsiteY0" fmla="*/ 182027 h 1042467"/>
                <a:gd name="connsiteX1" fmla="*/ 3344265 w 5804148"/>
                <a:gd name="connsiteY1" fmla="*/ 180452 h 1042467"/>
                <a:gd name="connsiteX2" fmla="*/ 5804148 w 5804148"/>
                <a:gd name="connsiteY2" fmla="*/ 1042467 h 1042467"/>
                <a:gd name="connsiteX0" fmla="*/ 0 w 5804148"/>
                <a:gd name="connsiteY0" fmla="*/ 99896 h 960336"/>
                <a:gd name="connsiteX1" fmla="*/ 3102688 w 5804148"/>
                <a:gd name="connsiteY1" fmla="*/ 218902 h 960336"/>
                <a:gd name="connsiteX2" fmla="*/ 5804148 w 5804148"/>
                <a:gd name="connsiteY2" fmla="*/ 960336 h 960336"/>
                <a:gd name="connsiteX0" fmla="*/ 0 w 5804148"/>
                <a:gd name="connsiteY0" fmla="*/ 99896 h 960336"/>
                <a:gd name="connsiteX1" fmla="*/ 3102688 w 5804148"/>
                <a:gd name="connsiteY1" fmla="*/ 218902 h 960336"/>
                <a:gd name="connsiteX2" fmla="*/ 5804148 w 5804148"/>
                <a:gd name="connsiteY2" fmla="*/ 960336 h 960336"/>
                <a:gd name="connsiteX0" fmla="*/ 0 w 5804148"/>
                <a:gd name="connsiteY0" fmla="*/ 99896 h 960336"/>
                <a:gd name="connsiteX1" fmla="*/ 3102688 w 5804148"/>
                <a:gd name="connsiteY1" fmla="*/ 218902 h 960336"/>
                <a:gd name="connsiteX2" fmla="*/ 5804148 w 5804148"/>
                <a:gd name="connsiteY2" fmla="*/ 960336 h 960336"/>
                <a:gd name="connsiteX0" fmla="*/ 0 w 5804148"/>
                <a:gd name="connsiteY0" fmla="*/ 146095 h 1006535"/>
                <a:gd name="connsiteX1" fmla="*/ 3175161 w 5804148"/>
                <a:gd name="connsiteY1" fmla="*/ 194762 h 1006535"/>
                <a:gd name="connsiteX2" fmla="*/ 5804148 w 5804148"/>
                <a:gd name="connsiteY2" fmla="*/ 1006535 h 1006535"/>
                <a:gd name="connsiteX0" fmla="*/ 0 w 5804148"/>
                <a:gd name="connsiteY0" fmla="*/ 62604 h 923044"/>
                <a:gd name="connsiteX1" fmla="*/ 3175161 w 5804148"/>
                <a:gd name="connsiteY1" fmla="*/ 111271 h 923044"/>
                <a:gd name="connsiteX2" fmla="*/ 5804148 w 5804148"/>
                <a:gd name="connsiteY2" fmla="*/ 923044 h 923044"/>
                <a:gd name="connsiteX0" fmla="*/ 0 w 5804148"/>
                <a:gd name="connsiteY0" fmla="*/ 28620 h 889060"/>
                <a:gd name="connsiteX1" fmla="*/ 3175161 w 5804148"/>
                <a:gd name="connsiteY1" fmla="*/ 77287 h 889060"/>
                <a:gd name="connsiteX2" fmla="*/ 5804148 w 5804148"/>
                <a:gd name="connsiteY2" fmla="*/ 889060 h 889060"/>
                <a:gd name="connsiteX0" fmla="*/ 0 w 5804148"/>
                <a:gd name="connsiteY0" fmla="*/ 54197 h 914637"/>
                <a:gd name="connsiteX1" fmla="*/ 3175161 w 5804148"/>
                <a:gd name="connsiteY1" fmla="*/ 102864 h 914637"/>
                <a:gd name="connsiteX2" fmla="*/ 5804148 w 5804148"/>
                <a:gd name="connsiteY2" fmla="*/ 914637 h 914637"/>
                <a:gd name="connsiteX0" fmla="*/ 0 w 5804148"/>
                <a:gd name="connsiteY0" fmla="*/ 47441 h 907881"/>
                <a:gd name="connsiteX1" fmla="*/ 3368424 w 5804148"/>
                <a:gd name="connsiteY1" fmla="*/ 106156 h 907881"/>
                <a:gd name="connsiteX2" fmla="*/ 5804148 w 5804148"/>
                <a:gd name="connsiteY2" fmla="*/ 907881 h 907881"/>
                <a:gd name="connsiteX0" fmla="*/ 0 w 5804148"/>
                <a:gd name="connsiteY0" fmla="*/ 47441 h 907881"/>
                <a:gd name="connsiteX1" fmla="*/ 3368424 w 5804148"/>
                <a:gd name="connsiteY1" fmla="*/ 106156 h 907881"/>
                <a:gd name="connsiteX2" fmla="*/ 5804148 w 5804148"/>
                <a:gd name="connsiteY2" fmla="*/ 907881 h 907881"/>
                <a:gd name="connsiteX0" fmla="*/ 0 w 5804148"/>
                <a:gd name="connsiteY0" fmla="*/ 47441 h 907881"/>
                <a:gd name="connsiteX1" fmla="*/ 3368424 w 5804148"/>
                <a:gd name="connsiteY1" fmla="*/ 106156 h 907881"/>
                <a:gd name="connsiteX2" fmla="*/ 5804148 w 5804148"/>
                <a:gd name="connsiteY2" fmla="*/ 907881 h 907881"/>
                <a:gd name="connsiteX0" fmla="*/ 0 w 5804148"/>
                <a:gd name="connsiteY0" fmla="*/ 28563 h 889003"/>
                <a:gd name="connsiteX1" fmla="*/ 3295951 w 5804148"/>
                <a:gd name="connsiteY1" fmla="*/ 117424 h 889003"/>
                <a:gd name="connsiteX2" fmla="*/ 5804148 w 5804148"/>
                <a:gd name="connsiteY2" fmla="*/ 889003 h 889003"/>
                <a:gd name="connsiteX0" fmla="*/ 0 w 5804148"/>
                <a:gd name="connsiteY0" fmla="*/ 28563 h 889003"/>
                <a:gd name="connsiteX1" fmla="*/ 3295951 w 5804148"/>
                <a:gd name="connsiteY1" fmla="*/ 117424 h 889003"/>
                <a:gd name="connsiteX2" fmla="*/ 5804148 w 5804148"/>
                <a:gd name="connsiteY2" fmla="*/ 889003 h 889003"/>
                <a:gd name="connsiteX0" fmla="*/ 0 w 5804148"/>
                <a:gd name="connsiteY0" fmla="*/ 0 h 860440"/>
                <a:gd name="connsiteX1" fmla="*/ 3295951 w 5804148"/>
                <a:gd name="connsiteY1" fmla="*/ 88861 h 860440"/>
                <a:gd name="connsiteX2" fmla="*/ 5804148 w 5804148"/>
                <a:gd name="connsiteY2" fmla="*/ 860440 h 860440"/>
                <a:gd name="connsiteX0" fmla="*/ 0 w 5804148"/>
                <a:gd name="connsiteY0" fmla="*/ 0 h 869149"/>
                <a:gd name="connsiteX1" fmla="*/ 3295951 w 5804148"/>
                <a:gd name="connsiteY1" fmla="*/ 88861 h 869149"/>
                <a:gd name="connsiteX2" fmla="*/ 5804148 w 5804148"/>
                <a:gd name="connsiteY2" fmla="*/ 860440 h 869149"/>
                <a:gd name="connsiteX0" fmla="*/ 0 w 5804148"/>
                <a:gd name="connsiteY0" fmla="*/ 0 h 873660"/>
                <a:gd name="connsiteX1" fmla="*/ 3295951 w 5804148"/>
                <a:gd name="connsiteY1" fmla="*/ 88861 h 873660"/>
                <a:gd name="connsiteX2" fmla="*/ 5804148 w 5804148"/>
                <a:gd name="connsiteY2" fmla="*/ 860440 h 873660"/>
                <a:gd name="connsiteX0" fmla="*/ 0 w 5804148"/>
                <a:gd name="connsiteY0" fmla="*/ 62599 h 936259"/>
                <a:gd name="connsiteX1" fmla="*/ 3295951 w 5804148"/>
                <a:gd name="connsiteY1" fmla="*/ 151460 h 936259"/>
                <a:gd name="connsiteX2" fmla="*/ 5804148 w 5804148"/>
                <a:gd name="connsiteY2" fmla="*/ 923039 h 936259"/>
                <a:gd name="connsiteX0" fmla="*/ 0 w 5804148"/>
                <a:gd name="connsiteY0" fmla="*/ 2162 h 879298"/>
                <a:gd name="connsiteX1" fmla="*/ 3006057 w 5804148"/>
                <a:gd name="connsiteY1" fmla="*/ 211604 h 879298"/>
                <a:gd name="connsiteX2" fmla="*/ 5804148 w 5804148"/>
                <a:gd name="connsiteY2" fmla="*/ 862602 h 879298"/>
                <a:gd name="connsiteX0" fmla="*/ 0 w 5804148"/>
                <a:gd name="connsiteY0" fmla="*/ 2162 h 862602"/>
                <a:gd name="connsiteX1" fmla="*/ 3006057 w 5804148"/>
                <a:gd name="connsiteY1" fmla="*/ 211604 h 862602"/>
                <a:gd name="connsiteX2" fmla="*/ 5804148 w 5804148"/>
                <a:gd name="connsiteY2" fmla="*/ 862602 h 862602"/>
                <a:gd name="connsiteX0" fmla="*/ 0 w 5804148"/>
                <a:gd name="connsiteY0" fmla="*/ 0 h 860440"/>
                <a:gd name="connsiteX1" fmla="*/ 3247637 w 5804148"/>
                <a:gd name="connsiteY1" fmla="*/ 259683 h 860440"/>
                <a:gd name="connsiteX2" fmla="*/ 5804148 w 5804148"/>
                <a:gd name="connsiteY2" fmla="*/ 860440 h 860440"/>
                <a:gd name="connsiteX0" fmla="*/ 0 w 5804148"/>
                <a:gd name="connsiteY0" fmla="*/ 0 h 860440"/>
                <a:gd name="connsiteX1" fmla="*/ 3247637 w 5804148"/>
                <a:gd name="connsiteY1" fmla="*/ 259683 h 860440"/>
                <a:gd name="connsiteX2" fmla="*/ 5804148 w 5804148"/>
                <a:gd name="connsiteY2" fmla="*/ 860440 h 860440"/>
                <a:gd name="connsiteX0" fmla="*/ 0 w 5804148"/>
                <a:gd name="connsiteY0" fmla="*/ 128505 h 988945"/>
                <a:gd name="connsiteX1" fmla="*/ 3223211 w 5804148"/>
                <a:gd name="connsiteY1" fmla="*/ 124028 h 988945"/>
                <a:gd name="connsiteX2" fmla="*/ 5804148 w 5804148"/>
                <a:gd name="connsiteY2" fmla="*/ 988945 h 988945"/>
                <a:gd name="connsiteX0" fmla="*/ 0 w 5804148"/>
                <a:gd name="connsiteY0" fmla="*/ 186306 h 1046746"/>
                <a:gd name="connsiteX1" fmla="*/ 3223211 w 5804148"/>
                <a:gd name="connsiteY1" fmla="*/ 181829 h 1046746"/>
                <a:gd name="connsiteX2" fmla="*/ 5804148 w 5804148"/>
                <a:gd name="connsiteY2" fmla="*/ 1046746 h 1046746"/>
                <a:gd name="connsiteX0" fmla="*/ 0 w 5804148"/>
                <a:gd name="connsiteY0" fmla="*/ 139820 h 1000260"/>
                <a:gd name="connsiteX1" fmla="*/ 3223211 w 5804148"/>
                <a:gd name="connsiteY1" fmla="*/ 135343 h 1000260"/>
                <a:gd name="connsiteX2" fmla="*/ 5804148 w 5804148"/>
                <a:gd name="connsiteY2" fmla="*/ 1000260 h 1000260"/>
                <a:gd name="connsiteX0" fmla="*/ 0 w 5804148"/>
                <a:gd name="connsiteY0" fmla="*/ 144767 h 1005207"/>
                <a:gd name="connsiteX1" fmla="*/ 3223211 w 5804148"/>
                <a:gd name="connsiteY1" fmla="*/ 140290 h 1005207"/>
                <a:gd name="connsiteX2" fmla="*/ 5804148 w 5804148"/>
                <a:gd name="connsiteY2" fmla="*/ 1005207 h 1005207"/>
                <a:gd name="connsiteX0" fmla="*/ 0 w 5804148"/>
                <a:gd name="connsiteY0" fmla="*/ 75154 h 935594"/>
                <a:gd name="connsiteX1" fmla="*/ 3662883 w 5804148"/>
                <a:gd name="connsiteY1" fmla="*/ 182437 h 935594"/>
                <a:gd name="connsiteX2" fmla="*/ 5804148 w 5804148"/>
                <a:gd name="connsiteY2" fmla="*/ 935594 h 935594"/>
                <a:gd name="connsiteX0" fmla="*/ 0 w 5413328"/>
                <a:gd name="connsiteY0" fmla="*/ 40050 h 981770"/>
                <a:gd name="connsiteX1" fmla="*/ 3272063 w 5413328"/>
                <a:gd name="connsiteY1" fmla="*/ 228613 h 981770"/>
                <a:gd name="connsiteX2" fmla="*/ 5413328 w 5413328"/>
                <a:gd name="connsiteY2" fmla="*/ 981770 h 981770"/>
                <a:gd name="connsiteX0" fmla="*/ 0 w 5413328"/>
                <a:gd name="connsiteY0" fmla="*/ 991 h 942711"/>
                <a:gd name="connsiteX1" fmla="*/ 3272063 w 5413328"/>
                <a:gd name="connsiteY1" fmla="*/ 189554 h 942711"/>
                <a:gd name="connsiteX2" fmla="*/ 5413328 w 5413328"/>
                <a:gd name="connsiteY2" fmla="*/ 942711 h 942711"/>
                <a:gd name="connsiteX0" fmla="*/ 0 w 5413328"/>
                <a:gd name="connsiteY0" fmla="*/ 5192 h 946912"/>
                <a:gd name="connsiteX1" fmla="*/ 3272063 w 5413328"/>
                <a:gd name="connsiteY1" fmla="*/ 193755 h 946912"/>
                <a:gd name="connsiteX2" fmla="*/ 5413328 w 5413328"/>
                <a:gd name="connsiteY2" fmla="*/ 946912 h 946912"/>
                <a:gd name="connsiteX0" fmla="*/ 0 w 5413328"/>
                <a:gd name="connsiteY0" fmla="*/ 18065 h 959785"/>
                <a:gd name="connsiteX1" fmla="*/ 3272063 w 5413328"/>
                <a:gd name="connsiteY1" fmla="*/ 206628 h 959785"/>
                <a:gd name="connsiteX2" fmla="*/ 5413328 w 5413328"/>
                <a:gd name="connsiteY2" fmla="*/ 959785 h 959785"/>
                <a:gd name="connsiteX0" fmla="*/ 0 w 5454547"/>
                <a:gd name="connsiteY0" fmla="*/ 18065 h 986455"/>
                <a:gd name="connsiteX1" fmla="*/ 3272063 w 5454547"/>
                <a:gd name="connsiteY1" fmla="*/ 206628 h 986455"/>
                <a:gd name="connsiteX2" fmla="*/ 5454547 w 5454547"/>
                <a:gd name="connsiteY2" fmla="*/ 986455 h 986455"/>
                <a:gd name="connsiteX0" fmla="*/ 0 w 5436227"/>
                <a:gd name="connsiteY0" fmla="*/ 18065 h 940735"/>
                <a:gd name="connsiteX1" fmla="*/ 3272063 w 5436227"/>
                <a:gd name="connsiteY1" fmla="*/ 206628 h 940735"/>
                <a:gd name="connsiteX2" fmla="*/ 5436227 w 5436227"/>
                <a:gd name="connsiteY2" fmla="*/ 940735 h 940735"/>
                <a:gd name="connsiteX0" fmla="*/ 0 w 5436227"/>
                <a:gd name="connsiteY0" fmla="*/ 18065 h 940735"/>
                <a:gd name="connsiteX1" fmla="*/ 3272063 w 5436227"/>
                <a:gd name="connsiteY1" fmla="*/ 206628 h 940735"/>
                <a:gd name="connsiteX2" fmla="*/ 5436227 w 5436227"/>
                <a:gd name="connsiteY2" fmla="*/ 940735 h 940735"/>
                <a:gd name="connsiteX0" fmla="*/ 0 w 5395008"/>
                <a:gd name="connsiteY0" fmla="*/ 18065 h 963595"/>
                <a:gd name="connsiteX1" fmla="*/ 3272063 w 5395008"/>
                <a:gd name="connsiteY1" fmla="*/ 206628 h 963595"/>
                <a:gd name="connsiteX2" fmla="*/ 5395008 w 5395008"/>
                <a:gd name="connsiteY2" fmla="*/ 963595 h 963595"/>
                <a:gd name="connsiteX0" fmla="*/ 0 w 5395008"/>
                <a:gd name="connsiteY0" fmla="*/ 18065 h 963595"/>
                <a:gd name="connsiteX1" fmla="*/ 3272063 w 5395008"/>
                <a:gd name="connsiteY1" fmla="*/ 206628 h 963595"/>
                <a:gd name="connsiteX2" fmla="*/ 5395008 w 5395008"/>
                <a:gd name="connsiteY2" fmla="*/ 963595 h 963595"/>
                <a:gd name="connsiteX0" fmla="*/ 0 w 5395008"/>
                <a:gd name="connsiteY0" fmla="*/ 18065 h 950260"/>
                <a:gd name="connsiteX1" fmla="*/ 3272063 w 5395008"/>
                <a:gd name="connsiteY1" fmla="*/ 206628 h 950260"/>
                <a:gd name="connsiteX2" fmla="*/ 5395008 w 5395008"/>
                <a:gd name="connsiteY2" fmla="*/ 950260 h 950260"/>
                <a:gd name="connsiteX0" fmla="*/ 0 w 5381268"/>
                <a:gd name="connsiteY0" fmla="*/ 18065 h 954070"/>
                <a:gd name="connsiteX1" fmla="*/ 3272063 w 5381268"/>
                <a:gd name="connsiteY1" fmla="*/ 206628 h 954070"/>
                <a:gd name="connsiteX2" fmla="*/ 5381268 w 5381268"/>
                <a:gd name="connsiteY2" fmla="*/ 954070 h 954070"/>
                <a:gd name="connsiteX0" fmla="*/ 0 w 5362948"/>
                <a:gd name="connsiteY0" fmla="*/ 18065 h 954070"/>
                <a:gd name="connsiteX1" fmla="*/ 3272063 w 5362948"/>
                <a:gd name="connsiteY1" fmla="*/ 206628 h 954070"/>
                <a:gd name="connsiteX2" fmla="*/ 5362948 w 5362948"/>
                <a:gd name="connsiteY2" fmla="*/ 954070 h 954070"/>
                <a:gd name="connsiteX0" fmla="*/ 0 w 5362948"/>
                <a:gd name="connsiteY0" fmla="*/ 18065 h 954070"/>
                <a:gd name="connsiteX1" fmla="*/ 3272063 w 5362948"/>
                <a:gd name="connsiteY1" fmla="*/ 206628 h 954070"/>
                <a:gd name="connsiteX2" fmla="*/ 5362948 w 5362948"/>
                <a:gd name="connsiteY2" fmla="*/ 954070 h 954070"/>
                <a:gd name="connsiteX0" fmla="*/ 0 w 5349208"/>
                <a:gd name="connsiteY0" fmla="*/ 18065 h 957880"/>
                <a:gd name="connsiteX1" fmla="*/ 3272063 w 5349208"/>
                <a:gd name="connsiteY1" fmla="*/ 206628 h 957880"/>
                <a:gd name="connsiteX2" fmla="*/ 5349208 w 5349208"/>
                <a:gd name="connsiteY2" fmla="*/ 957880 h 957880"/>
                <a:gd name="connsiteX0" fmla="*/ 0 w 5353788"/>
                <a:gd name="connsiteY0" fmla="*/ 18065 h 954070"/>
                <a:gd name="connsiteX1" fmla="*/ 3272063 w 5353788"/>
                <a:gd name="connsiteY1" fmla="*/ 206628 h 954070"/>
                <a:gd name="connsiteX2" fmla="*/ 5353788 w 5353788"/>
                <a:gd name="connsiteY2" fmla="*/ 954070 h 954070"/>
                <a:gd name="connsiteX0" fmla="*/ 0 w 5353788"/>
                <a:gd name="connsiteY0" fmla="*/ 125347 h 1061352"/>
                <a:gd name="connsiteX1" fmla="*/ 3931572 w 5353788"/>
                <a:gd name="connsiteY1" fmla="*/ 131030 h 1061352"/>
                <a:gd name="connsiteX2" fmla="*/ 5353788 w 5353788"/>
                <a:gd name="connsiteY2" fmla="*/ 1061352 h 1061352"/>
                <a:gd name="connsiteX0" fmla="*/ 0 w 5353788"/>
                <a:gd name="connsiteY0" fmla="*/ 108868 h 1044873"/>
                <a:gd name="connsiteX1" fmla="*/ 3455260 w 5353788"/>
                <a:gd name="connsiteY1" fmla="*/ 137411 h 1044873"/>
                <a:gd name="connsiteX2" fmla="*/ 5353788 w 5353788"/>
                <a:gd name="connsiteY2" fmla="*/ 1044873 h 1044873"/>
                <a:gd name="connsiteX0" fmla="*/ 0 w 5353788"/>
                <a:gd name="connsiteY0" fmla="*/ 85276 h 1021281"/>
                <a:gd name="connsiteX1" fmla="*/ 3455260 w 5353788"/>
                <a:gd name="connsiteY1" fmla="*/ 113819 h 1021281"/>
                <a:gd name="connsiteX2" fmla="*/ 5353788 w 5353788"/>
                <a:gd name="connsiteY2" fmla="*/ 1021281 h 1021281"/>
                <a:gd name="connsiteX0" fmla="*/ 0 w 5353788"/>
                <a:gd name="connsiteY0" fmla="*/ 85276 h 1021281"/>
                <a:gd name="connsiteX1" fmla="*/ 3455260 w 5353788"/>
                <a:gd name="connsiteY1" fmla="*/ 113819 h 1021281"/>
                <a:gd name="connsiteX2" fmla="*/ 5353788 w 5353788"/>
                <a:gd name="connsiteY2" fmla="*/ 1021281 h 1021281"/>
                <a:gd name="connsiteX0" fmla="*/ 0 w 5262190"/>
                <a:gd name="connsiteY0" fmla="*/ 29607 h 1057052"/>
                <a:gd name="connsiteX1" fmla="*/ 3363662 w 5262190"/>
                <a:gd name="connsiteY1" fmla="*/ 149590 h 1057052"/>
                <a:gd name="connsiteX2" fmla="*/ 5262190 w 5262190"/>
                <a:gd name="connsiteY2" fmla="*/ 1057052 h 1057052"/>
                <a:gd name="connsiteX0" fmla="*/ 0 w 4914116"/>
                <a:gd name="connsiteY0" fmla="*/ 19221 h 1069526"/>
                <a:gd name="connsiteX1" fmla="*/ 3015588 w 4914116"/>
                <a:gd name="connsiteY1" fmla="*/ 162064 h 1069526"/>
                <a:gd name="connsiteX2" fmla="*/ 4914116 w 4914116"/>
                <a:gd name="connsiteY2" fmla="*/ 1069526 h 1069526"/>
                <a:gd name="connsiteX0" fmla="*/ 0 w 5571428"/>
                <a:gd name="connsiteY0" fmla="*/ 19221 h 957114"/>
                <a:gd name="connsiteX1" fmla="*/ 3015588 w 5571428"/>
                <a:gd name="connsiteY1" fmla="*/ 162064 h 957114"/>
                <a:gd name="connsiteX2" fmla="*/ 5571428 w 5571428"/>
                <a:gd name="connsiteY2" fmla="*/ 957114 h 957114"/>
                <a:gd name="connsiteX0" fmla="*/ 0 w 5571428"/>
                <a:gd name="connsiteY0" fmla="*/ 15 h 937908"/>
                <a:gd name="connsiteX1" fmla="*/ 3773431 w 5571428"/>
                <a:gd name="connsiteY1" fmla="*/ 365600 h 937908"/>
                <a:gd name="connsiteX2" fmla="*/ 5571428 w 5571428"/>
                <a:gd name="connsiteY2" fmla="*/ 937908 h 937908"/>
                <a:gd name="connsiteX0" fmla="*/ 0 w 5571428"/>
                <a:gd name="connsiteY0" fmla="*/ 15 h 937908"/>
                <a:gd name="connsiteX1" fmla="*/ 3773431 w 5571428"/>
                <a:gd name="connsiteY1" fmla="*/ 365600 h 937908"/>
                <a:gd name="connsiteX2" fmla="*/ 5571428 w 5571428"/>
                <a:gd name="connsiteY2" fmla="*/ 937908 h 937908"/>
                <a:gd name="connsiteX0" fmla="*/ 0 w 5571428"/>
                <a:gd name="connsiteY0" fmla="*/ 15 h 937908"/>
                <a:gd name="connsiteX1" fmla="*/ 3773431 w 5571428"/>
                <a:gd name="connsiteY1" fmla="*/ 365600 h 937908"/>
                <a:gd name="connsiteX2" fmla="*/ 5571428 w 5571428"/>
                <a:gd name="connsiteY2" fmla="*/ 937908 h 937908"/>
                <a:gd name="connsiteX0" fmla="*/ 0 w 5563695"/>
                <a:gd name="connsiteY0" fmla="*/ 9 h 1006598"/>
                <a:gd name="connsiteX1" fmla="*/ 3765698 w 5563695"/>
                <a:gd name="connsiteY1" fmla="*/ 434290 h 1006598"/>
                <a:gd name="connsiteX2" fmla="*/ 5563695 w 5563695"/>
                <a:gd name="connsiteY2" fmla="*/ 1006598 h 1006598"/>
                <a:gd name="connsiteX0" fmla="*/ 0 w 5563695"/>
                <a:gd name="connsiteY0" fmla="*/ 0 h 1006589"/>
                <a:gd name="connsiteX1" fmla="*/ 3765698 w 5563695"/>
                <a:gd name="connsiteY1" fmla="*/ 434281 h 1006589"/>
                <a:gd name="connsiteX2" fmla="*/ 5563695 w 5563695"/>
                <a:gd name="connsiteY2" fmla="*/ 1006589 h 100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563695" h="1006589">
                  <a:moveTo>
                    <a:pt x="0" y="0"/>
                  </a:moveTo>
                  <a:cubicBezTo>
                    <a:pt x="717859" y="62928"/>
                    <a:pt x="2406466" y="196974"/>
                    <a:pt x="3765698" y="434281"/>
                  </a:cubicBezTo>
                  <a:cubicBezTo>
                    <a:pt x="5247719" y="821143"/>
                    <a:pt x="4447069" y="801854"/>
                    <a:pt x="5563695" y="1006589"/>
                  </a:cubicBezTo>
                </a:path>
              </a:pathLst>
            </a:custGeom>
            <a:noFill/>
            <a:ln w="149225">
              <a:solidFill>
                <a:srgbClr val="DE2B2B"/>
              </a:solidFill>
              <a:headEnd type="arrow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54105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7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3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250"/>
                            </p:stCondLst>
                            <p:childTnLst>
                              <p:par>
                                <p:cTn id="21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25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250"/>
                            </p:stCondLst>
                            <p:childTnLst>
                              <p:par>
                                <p:cTn id="31" presetID="16" presetClass="exit" presetSubtype="2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3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6" presetClass="exit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3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6" presetClass="exit" presetSubtype="2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38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6" presetClass="entr" presetSubtype="37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2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0" grpId="0" animBg="1"/>
      <p:bldP spid="29" grpId="0" animBg="1"/>
      <p:bldP spid="29" grpId="1" animBg="1"/>
      <p:bldP spid="29" grpId="2" animBg="1"/>
      <p:bldP spid="30" grpId="0" animBg="1"/>
      <p:bldP spid="30" grpId="1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16DB4112-5590-F5E3-9D76-CED2E68A3948}"/>
              </a:ext>
            </a:extLst>
          </p:cNvPr>
          <p:cNvSpPr txBox="1"/>
          <p:nvPr/>
        </p:nvSpPr>
        <p:spPr>
          <a:xfrm>
            <a:off x="2225964" y="1681018"/>
            <a:ext cx="1431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Interface 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EE6F9A6E-1174-5750-AF32-7194725741A1}"/>
              </a:ext>
            </a:extLst>
          </p:cNvPr>
          <p:cNvSpPr txBox="1"/>
          <p:nvPr/>
        </p:nvSpPr>
        <p:spPr>
          <a:xfrm>
            <a:off x="5985164" y="1034473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Estética</a:t>
            </a: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C33F15F6-F1C8-2D07-B269-D605B635C148}"/>
              </a:ext>
            </a:extLst>
          </p:cNvPr>
          <p:cNvSpPr>
            <a:spLocks/>
          </p:cNvSpPr>
          <p:nvPr/>
        </p:nvSpPr>
        <p:spPr>
          <a:xfrm>
            <a:off x="11351523" y="-7192920"/>
            <a:ext cx="5760000" cy="5760000"/>
          </a:xfrm>
          <a:prstGeom prst="roundRect">
            <a:avLst>
              <a:gd name="adj" fmla="val 0"/>
            </a:avLst>
          </a:prstGeom>
          <a:solidFill>
            <a:srgbClr val="000F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D2CEC31-DC16-AD88-CD13-D9C6DBBD2CB2}"/>
              </a:ext>
            </a:extLst>
          </p:cNvPr>
          <p:cNvSpPr/>
          <p:nvPr/>
        </p:nvSpPr>
        <p:spPr>
          <a:xfrm>
            <a:off x="11531523" y="-7104336"/>
            <a:ext cx="5400000" cy="5400000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6" name="Forma livre: Forma 5">
            <a:extLst>
              <a:ext uri="{FF2B5EF4-FFF2-40B4-BE49-F238E27FC236}">
                <a16:creationId xmlns:a16="http://schemas.microsoft.com/office/drawing/2014/main" id="{13D1DD6B-C7B2-0A86-1EEB-EEFF8C07C879}"/>
              </a:ext>
            </a:extLst>
          </p:cNvPr>
          <p:cNvSpPr/>
          <p:nvPr/>
        </p:nvSpPr>
        <p:spPr>
          <a:xfrm flipH="1">
            <a:off x="12732995" y="-5039360"/>
            <a:ext cx="3070781" cy="1452880"/>
          </a:xfrm>
          <a:custGeom>
            <a:avLst/>
            <a:gdLst>
              <a:gd name="connsiteX0" fmla="*/ 0 w 4221480"/>
              <a:gd name="connsiteY0" fmla="*/ 0 h 1518870"/>
              <a:gd name="connsiteX1" fmla="*/ 2148840 w 4221480"/>
              <a:gd name="connsiteY1" fmla="*/ 1295400 h 1518870"/>
              <a:gd name="connsiteX2" fmla="*/ 4221480 w 4221480"/>
              <a:gd name="connsiteY2" fmla="*/ 1508760 h 1518870"/>
              <a:gd name="connsiteX0" fmla="*/ 0 w 4221480"/>
              <a:gd name="connsiteY0" fmla="*/ 0 h 1509404"/>
              <a:gd name="connsiteX1" fmla="*/ 1859280 w 4221480"/>
              <a:gd name="connsiteY1" fmla="*/ 868680 h 1509404"/>
              <a:gd name="connsiteX2" fmla="*/ 4221480 w 4221480"/>
              <a:gd name="connsiteY2" fmla="*/ 1508760 h 1509404"/>
              <a:gd name="connsiteX0" fmla="*/ 0 w 4389120"/>
              <a:gd name="connsiteY0" fmla="*/ 0 h 1204604"/>
              <a:gd name="connsiteX1" fmla="*/ 2026920 w 4389120"/>
              <a:gd name="connsiteY1" fmla="*/ 563880 h 1204604"/>
              <a:gd name="connsiteX2" fmla="*/ 4389120 w 4389120"/>
              <a:gd name="connsiteY2" fmla="*/ 1203960 h 1204604"/>
              <a:gd name="connsiteX0" fmla="*/ 0 w 4389120"/>
              <a:gd name="connsiteY0" fmla="*/ 0 h 1204604"/>
              <a:gd name="connsiteX1" fmla="*/ 2026920 w 4389120"/>
              <a:gd name="connsiteY1" fmla="*/ 563880 h 1204604"/>
              <a:gd name="connsiteX2" fmla="*/ 4389120 w 4389120"/>
              <a:gd name="connsiteY2" fmla="*/ 1203960 h 1204604"/>
              <a:gd name="connsiteX0" fmla="*/ 0 w 4617720"/>
              <a:gd name="connsiteY0" fmla="*/ 0 h 1859532"/>
              <a:gd name="connsiteX1" fmla="*/ 2026920 w 4617720"/>
              <a:gd name="connsiteY1" fmla="*/ 563880 h 1859532"/>
              <a:gd name="connsiteX2" fmla="*/ 4617720 w 4617720"/>
              <a:gd name="connsiteY2" fmla="*/ 1859280 h 1859532"/>
              <a:gd name="connsiteX0" fmla="*/ 0 w 4617720"/>
              <a:gd name="connsiteY0" fmla="*/ 0 h 1859794"/>
              <a:gd name="connsiteX1" fmla="*/ 2560320 w 4617720"/>
              <a:gd name="connsiteY1" fmla="*/ 1112520 h 1859794"/>
              <a:gd name="connsiteX2" fmla="*/ 4617720 w 4617720"/>
              <a:gd name="connsiteY2" fmla="*/ 1859280 h 1859794"/>
              <a:gd name="connsiteX0" fmla="*/ 0 w 4617720"/>
              <a:gd name="connsiteY0" fmla="*/ 0 h 1862155"/>
              <a:gd name="connsiteX1" fmla="*/ 2560320 w 4617720"/>
              <a:gd name="connsiteY1" fmla="*/ 1112520 h 1862155"/>
              <a:gd name="connsiteX2" fmla="*/ 4617720 w 4617720"/>
              <a:gd name="connsiteY2" fmla="*/ 1859280 h 1862155"/>
              <a:gd name="connsiteX0" fmla="*/ 0 w 4617720"/>
              <a:gd name="connsiteY0" fmla="*/ 0 h 1862155"/>
              <a:gd name="connsiteX1" fmla="*/ 2560320 w 4617720"/>
              <a:gd name="connsiteY1" fmla="*/ 1112520 h 1862155"/>
              <a:gd name="connsiteX2" fmla="*/ 4617720 w 4617720"/>
              <a:gd name="connsiteY2" fmla="*/ 1859280 h 1862155"/>
              <a:gd name="connsiteX0" fmla="*/ 0 w 4556760"/>
              <a:gd name="connsiteY0" fmla="*/ 0 h 1801195"/>
              <a:gd name="connsiteX1" fmla="*/ 2499360 w 4556760"/>
              <a:gd name="connsiteY1" fmla="*/ 1051560 h 1801195"/>
              <a:gd name="connsiteX2" fmla="*/ 4556760 w 4556760"/>
              <a:gd name="connsiteY2" fmla="*/ 1798320 h 1801195"/>
              <a:gd name="connsiteX0" fmla="*/ 0 w 4556760"/>
              <a:gd name="connsiteY0" fmla="*/ 15235 h 1816430"/>
              <a:gd name="connsiteX1" fmla="*/ 2499360 w 4556760"/>
              <a:gd name="connsiteY1" fmla="*/ 1066795 h 1816430"/>
              <a:gd name="connsiteX2" fmla="*/ 4556760 w 4556760"/>
              <a:gd name="connsiteY2" fmla="*/ 1813555 h 1816430"/>
              <a:gd name="connsiteX0" fmla="*/ 0 w 4602480"/>
              <a:gd name="connsiteY0" fmla="*/ 29116 h 1754111"/>
              <a:gd name="connsiteX1" fmla="*/ 2545080 w 4602480"/>
              <a:gd name="connsiteY1" fmla="*/ 1004476 h 1754111"/>
              <a:gd name="connsiteX2" fmla="*/ 4602480 w 4602480"/>
              <a:gd name="connsiteY2" fmla="*/ 1751236 h 1754111"/>
              <a:gd name="connsiteX0" fmla="*/ 0 w 4602480"/>
              <a:gd name="connsiteY0" fmla="*/ 89982 h 1813086"/>
              <a:gd name="connsiteX1" fmla="*/ 2301240 w 4602480"/>
              <a:gd name="connsiteY1" fmla="*/ 867222 h 1813086"/>
              <a:gd name="connsiteX2" fmla="*/ 4602480 w 4602480"/>
              <a:gd name="connsiteY2" fmla="*/ 1812102 h 1813086"/>
              <a:gd name="connsiteX0" fmla="*/ 0 w 4602480"/>
              <a:gd name="connsiteY0" fmla="*/ 50447 h 1773551"/>
              <a:gd name="connsiteX1" fmla="*/ 2301240 w 4602480"/>
              <a:gd name="connsiteY1" fmla="*/ 827687 h 1773551"/>
              <a:gd name="connsiteX2" fmla="*/ 4602480 w 4602480"/>
              <a:gd name="connsiteY2" fmla="*/ 1772567 h 1773551"/>
              <a:gd name="connsiteX0" fmla="*/ 0 w 4602480"/>
              <a:gd name="connsiteY0" fmla="*/ 32192 h 1755296"/>
              <a:gd name="connsiteX1" fmla="*/ 2301240 w 4602480"/>
              <a:gd name="connsiteY1" fmla="*/ 809432 h 1755296"/>
              <a:gd name="connsiteX2" fmla="*/ 4602480 w 4602480"/>
              <a:gd name="connsiteY2" fmla="*/ 1754312 h 1755296"/>
              <a:gd name="connsiteX0" fmla="*/ 0 w 4602480"/>
              <a:gd name="connsiteY0" fmla="*/ 36174 h 1759228"/>
              <a:gd name="connsiteX1" fmla="*/ 2362200 w 4602480"/>
              <a:gd name="connsiteY1" fmla="*/ 798174 h 1759228"/>
              <a:gd name="connsiteX2" fmla="*/ 4602480 w 4602480"/>
              <a:gd name="connsiteY2" fmla="*/ 1758294 h 1759228"/>
              <a:gd name="connsiteX0" fmla="*/ 0 w 4602480"/>
              <a:gd name="connsiteY0" fmla="*/ 36174 h 1762825"/>
              <a:gd name="connsiteX1" fmla="*/ 2362200 w 4602480"/>
              <a:gd name="connsiteY1" fmla="*/ 798174 h 1762825"/>
              <a:gd name="connsiteX2" fmla="*/ 4602480 w 4602480"/>
              <a:gd name="connsiteY2" fmla="*/ 1758294 h 1762825"/>
              <a:gd name="connsiteX0" fmla="*/ 0 w 4602480"/>
              <a:gd name="connsiteY0" fmla="*/ 13770 h 1749139"/>
              <a:gd name="connsiteX1" fmla="*/ 2499360 w 4602480"/>
              <a:gd name="connsiteY1" fmla="*/ 882450 h 1749139"/>
              <a:gd name="connsiteX2" fmla="*/ 4602480 w 4602480"/>
              <a:gd name="connsiteY2" fmla="*/ 1735890 h 1749139"/>
              <a:gd name="connsiteX0" fmla="*/ 0 w 4602480"/>
              <a:gd name="connsiteY0" fmla="*/ 26232 h 1761601"/>
              <a:gd name="connsiteX1" fmla="*/ 2499360 w 4602480"/>
              <a:gd name="connsiteY1" fmla="*/ 894912 h 1761601"/>
              <a:gd name="connsiteX2" fmla="*/ 4602480 w 4602480"/>
              <a:gd name="connsiteY2" fmla="*/ 1748352 h 1761601"/>
              <a:gd name="connsiteX0" fmla="*/ 0 w 4602480"/>
              <a:gd name="connsiteY0" fmla="*/ 26232 h 1755788"/>
              <a:gd name="connsiteX1" fmla="*/ 2499360 w 4602480"/>
              <a:gd name="connsiteY1" fmla="*/ 894912 h 1755788"/>
              <a:gd name="connsiteX2" fmla="*/ 4602480 w 4602480"/>
              <a:gd name="connsiteY2" fmla="*/ 1748352 h 1755788"/>
              <a:gd name="connsiteX0" fmla="*/ 0 w 4861560"/>
              <a:gd name="connsiteY0" fmla="*/ 26232 h 1728117"/>
              <a:gd name="connsiteX1" fmla="*/ 2499360 w 4861560"/>
              <a:gd name="connsiteY1" fmla="*/ 894912 h 1728117"/>
              <a:gd name="connsiteX2" fmla="*/ 4861560 w 4861560"/>
              <a:gd name="connsiteY2" fmla="*/ 1717872 h 1728117"/>
              <a:gd name="connsiteX0" fmla="*/ 0 w 4794504"/>
              <a:gd name="connsiteY0" fmla="*/ 20097 h 1752462"/>
              <a:gd name="connsiteX1" fmla="*/ 2432304 w 4794504"/>
              <a:gd name="connsiteY1" fmla="*/ 919257 h 1752462"/>
              <a:gd name="connsiteX2" fmla="*/ 4794504 w 4794504"/>
              <a:gd name="connsiteY2" fmla="*/ 1742217 h 1752462"/>
              <a:gd name="connsiteX0" fmla="*/ 0 w 4733544"/>
              <a:gd name="connsiteY0" fmla="*/ 20097 h 1757925"/>
              <a:gd name="connsiteX1" fmla="*/ 2432304 w 4733544"/>
              <a:gd name="connsiteY1" fmla="*/ 919257 h 1757925"/>
              <a:gd name="connsiteX2" fmla="*/ 4733544 w 4733544"/>
              <a:gd name="connsiteY2" fmla="*/ 1748313 h 1757925"/>
              <a:gd name="connsiteX0" fmla="*/ 0 w 4770120"/>
              <a:gd name="connsiteY0" fmla="*/ 20097 h 1791433"/>
              <a:gd name="connsiteX1" fmla="*/ 2432304 w 4770120"/>
              <a:gd name="connsiteY1" fmla="*/ 919257 h 1791433"/>
              <a:gd name="connsiteX2" fmla="*/ 4770120 w 4770120"/>
              <a:gd name="connsiteY2" fmla="*/ 1784889 h 1791433"/>
              <a:gd name="connsiteX0" fmla="*/ 0 w 4770120"/>
              <a:gd name="connsiteY0" fmla="*/ 27577 h 1796889"/>
              <a:gd name="connsiteX1" fmla="*/ 2395728 w 4770120"/>
              <a:gd name="connsiteY1" fmla="*/ 890161 h 1796889"/>
              <a:gd name="connsiteX2" fmla="*/ 4770120 w 4770120"/>
              <a:gd name="connsiteY2" fmla="*/ 1792369 h 1796889"/>
              <a:gd name="connsiteX0" fmla="*/ 0 w 4770120"/>
              <a:gd name="connsiteY0" fmla="*/ 21936 h 1791248"/>
              <a:gd name="connsiteX1" fmla="*/ 2395728 w 4770120"/>
              <a:gd name="connsiteY1" fmla="*/ 884520 h 1791248"/>
              <a:gd name="connsiteX2" fmla="*/ 4770120 w 4770120"/>
              <a:gd name="connsiteY2" fmla="*/ 1786728 h 1791248"/>
              <a:gd name="connsiteX0" fmla="*/ 0 w 4770120"/>
              <a:gd name="connsiteY0" fmla="*/ 21936 h 1791248"/>
              <a:gd name="connsiteX1" fmla="*/ 2395728 w 4770120"/>
              <a:gd name="connsiteY1" fmla="*/ 884520 h 1791248"/>
              <a:gd name="connsiteX2" fmla="*/ 4770120 w 4770120"/>
              <a:gd name="connsiteY2" fmla="*/ 1786728 h 1791248"/>
              <a:gd name="connsiteX0" fmla="*/ 0 w 4770120"/>
              <a:gd name="connsiteY0" fmla="*/ 21936 h 1786728"/>
              <a:gd name="connsiteX1" fmla="*/ 2395728 w 4770120"/>
              <a:gd name="connsiteY1" fmla="*/ 884520 h 1786728"/>
              <a:gd name="connsiteX2" fmla="*/ 4770120 w 4770120"/>
              <a:gd name="connsiteY2" fmla="*/ 1786728 h 1786728"/>
              <a:gd name="connsiteX0" fmla="*/ 0 w 4770120"/>
              <a:gd name="connsiteY0" fmla="*/ 21936 h 1786728"/>
              <a:gd name="connsiteX1" fmla="*/ 2395728 w 4770120"/>
              <a:gd name="connsiteY1" fmla="*/ 884520 h 1786728"/>
              <a:gd name="connsiteX2" fmla="*/ 4770120 w 4770120"/>
              <a:gd name="connsiteY2" fmla="*/ 1786728 h 1786728"/>
              <a:gd name="connsiteX0" fmla="*/ 0 w 4770120"/>
              <a:gd name="connsiteY0" fmla="*/ 21936 h 1786728"/>
              <a:gd name="connsiteX1" fmla="*/ 2395728 w 4770120"/>
              <a:gd name="connsiteY1" fmla="*/ 884520 h 1786728"/>
              <a:gd name="connsiteX2" fmla="*/ 4770120 w 4770120"/>
              <a:gd name="connsiteY2" fmla="*/ 1786728 h 1786728"/>
              <a:gd name="connsiteX0" fmla="*/ 0 w 4770120"/>
              <a:gd name="connsiteY0" fmla="*/ 21936 h 1786728"/>
              <a:gd name="connsiteX1" fmla="*/ 2395728 w 4770120"/>
              <a:gd name="connsiteY1" fmla="*/ 884520 h 1786728"/>
              <a:gd name="connsiteX2" fmla="*/ 4770120 w 4770120"/>
              <a:gd name="connsiteY2" fmla="*/ 1786728 h 1786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70120" h="1786728">
                <a:moveTo>
                  <a:pt x="0" y="21936"/>
                </a:moveTo>
                <a:cubicBezTo>
                  <a:pt x="753110" y="10506"/>
                  <a:pt x="1259332" y="-189900"/>
                  <a:pt x="2395728" y="884520"/>
                </a:cubicBezTo>
                <a:cubicBezTo>
                  <a:pt x="3205988" y="1806540"/>
                  <a:pt x="4068856" y="1737214"/>
                  <a:pt x="4770120" y="1786728"/>
                </a:cubicBezTo>
              </a:path>
            </a:pathLst>
          </a:custGeom>
          <a:noFill/>
          <a:ln w="203200" cmpd="thinThick">
            <a:solidFill>
              <a:srgbClr val="B5863B"/>
            </a:solidFill>
            <a:prstDash val="solid"/>
            <a:round/>
            <a:headEnd type="triangle" w="med" len="med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chemeClr val="accent4">
                  <a:lumMod val="60000"/>
                  <a:lumOff val="40000"/>
                </a:scheme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Forma livre: Forma 6">
            <a:extLst>
              <a:ext uri="{FF2B5EF4-FFF2-40B4-BE49-F238E27FC236}">
                <a16:creationId xmlns:a16="http://schemas.microsoft.com/office/drawing/2014/main" id="{DAF4F4D3-2A7E-C214-4335-A37031DFFBC8}"/>
              </a:ext>
            </a:extLst>
          </p:cNvPr>
          <p:cNvSpPr/>
          <p:nvPr/>
        </p:nvSpPr>
        <p:spPr>
          <a:xfrm>
            <a:off x="12732995" y="-5039360"/>
            <a:ext cx="3070781" cy="1452880"/>
          </a:xfrm>
          <a:custGeom>
            <a:avLst/>
            <a:gdLst>
              <a:gd name="connsiteX0" fmla="*/ 0 w 4221480"/>
              <a:gd name="connsiteY0" fmla="*/ 0 h 1518870"/>
              <a:gd name="connsiteX1" fmla="*/ 2148840 w 4221480"/>
              <a:gd name="connsiteY1" fmla="*/ 1295400 h 1518870"/>
              <a:gd name="connsiteX2" fmla="*/ 4221480 w 4221480"/>
              <a:gd name="connsiteY2" fmla="*/ 1508760 h 1518870"/>
              <a:gd name="connsiteX0" fmla="*/ 0 w 4221480"/>
              <a:gd name="connsiteY0" fmla="*/ 0 h 1509404"/>
              <a:gd name="connsiteX1" fmla="*/ 1859280 w 4221480"/>
              <a:gd name="connsiteY1" fmla="*/ 868680 h 1509404"/>
              <a:gd name="connsiteX2" fmla="*/ 4221480 w 4221480"/>
              <a:gd name="connsiteY2" fmla="*/ 1508760 h 1509404"/>
              <a:gd name="connsiteX0" fmla="*/ 0 w 4389120"/>
              <a:gd name="connsiteY0" fmla="*/ 0 h 1204604"/>
              <a:gd name="connsiteX1" fmla="*/ 2026920 w 4389120"/>
              <a:gd name="connsiteY1" fmla="*/ 563880 h 1204604"/>
              <a:gd name="connsiteX2" fmla="*/ 4389120 w 4389120"/>
              <a:gd name="connsiteY2" fmla="*/ 1203960 h 1204604"/>
              <a:gd name="connsiteX0" fmla="*/ 0 w 4389120"/>
              <a:gd name="connsiteY0" fmla="*/ 0 h 1204604"/>
              <a:gd name="connsiteX1" fmla="*/ 2026920 w 4389120"/>
              <a:gd name="connsiteY1" fmla="*/ 563880 h 1204604"/>
              <a:gd name="connsiteX2" fmla="*/ 4389120 w 4389120"/>
              <a:gd name="connsiteY2" fmla="*/ 1203960 h 1204604"/>
              <a:gd name="connsiteX0" fmla="*/ 0 w 4617720"/>
              <a:gd name="connsiteY0" fmla="*/ 0 h 1859532"/>
              <a:gd name="connsiteX1" fmla="*/ 2026920 w 4617720"/>
              <a:gd name="connsiteY1" fmla="*/ 563880 h 1859532"/>
              <a:gd name="connsiteX2" fmla="*/ 4617720 w 4617720"/>
              <a:gd name="connsiteY2" fmla="*/ 1859280 h 1859532"/>
              <a:gd name="connsiteX0" fmla="*/ 0 w 4617720"/>
              <a:gd name="connsiteY0" fmla="*/ 0 h 1859794"/>
              <a:gd name="connsiteX1" fmla="*/ 2560320 w 4617720"/>
              <a:gd name="connsiteY1" fmla="*/ 1112520 h 1859794"/>
              <a:gd name="connsiteX2" fmla="*/ 4617720 w 4617720"/>
              <a:gd name="connsiteY2" fmla="*/ 1859280 h 1859794"/>
              <a:gd name="connsiteX0" fmla="*/ 0 w 4617720"/>
              <a:gd name="connsiteY0" fmla="*/ 0 h 1862155"/>
              <a:gd name="connsiteX1" fmla="*/ 2560320 w 4617720"/>
              <a:gd name="connsiteY1" fmla="*/ 1112520 h 1862155"/>
              <a:gd name="connsiteX2" fmla="*/ 4617720 w 4617720"/>
              <a:gd name="connsiteY2" fmla="*/ 1859280 h 1862155"/>
              <a:gd name="connsiteX0" fmla="*/ 0 w 4617720"/>
              <a:gd name="connsiteY0" fmla="*/ 0 h 1862155"/>
              <a:gd name="connsiteX1" fmla="*/ 2560320 w 4617720"/>
              <a:gd name="connsiteY1" fmla="*/ 1112520 h 1862155"/>
              <a:gd name="connsiteX2" fmla="*/ 4617720 w 4617720"/>
              <a:gd name="connsiteY2" fmla="*/ 1859280 h 1862155"/>
              <a:gd name="connsiteX0" fmla="*/ 0 w 4556760"/>
              <a:gd name="connsiteY0" fmla="*/ 0 h 1801195"/>
              <a:gd name="connsiteX1" fmla="*/ 2499360 w 4556760"/>
              <a:gd name="connsiteY1" fmla="*/ 1051560 h 1801195"/>
              <a:gd name="connsiteX2" fmla="*/ 4556760 w 4556760"/>
              <a:gd name="connsiteY2" fmla="*/ 1798320 h 1801195"/>
              <a:gd name="connsiteX0" fmla="*/ 0 w 4556760"/>
              <a:gd name="connsiteY0" fmla="*/ 15235 h 1816430"/>
              <a:gd name="connsiteX1" fmla="*/ 2499360 w 4556760"/>
              <a:gd name="connsiteY1" fmla="*/ 1066795 h 1816430"/>
              <a:gd name="connsiteX2" fmla="*/ 4556760 w 4556760"/>
              <a:gd name="connsiteY2" fmla="*/ 1813555 h 1816430"/>
              <a:gd name="connsiteX0" fmla="*/ 0 w 4602480"/>
              <a:gd name="connsiteY0" fmla="*/ 29116 h 1754111"/>
              <a:gd name="connsiteX1" fmla="*/ 2545080 w 4602480"/>
              <a:gd name="connsiteY1" fmla="*/ 1004476 h 1754111"/>
              <a:gd name="connsiteX2" fmla="*/ 4602480 w 4602480"/>
              <a:gd name="connsiteY2" fmla="*/ 1751236 h 1754111"/>
              <a:gd name="connsiteX0" fmla="*/ 0 w 4602480"/>
              <a:gd name="connsiteY0" fmla="*/ 89982 h 1813086"/>
              <a:gd name="connsiteX1" fmla="*/ 2301240 w 4602480"/>
              <a:gd name="connsiteY1" fmla="*/ 867222 h 1813086"/>
              <a:gd name="connsiteX2" fmla="*/ 4602480 w 4602480"/>
              <a:gd name="connsiteY2" fmla="*/ 1812102 h 1813086"/>
              <a:gd name="connsiteX0" fmla="*/ 0 w 4602480"/>
              <a:gd name="connsiteY0" fmla="*/ 50447 h 1773551"/>
              <a:gd name="connsiteX1" fmla="*/ 2301240 w 4602480"/>
              <a:gd name="connsiteY1" fmla="*/ 827687 h 1773551"/>
              <a:gd name="connsiteX2" fmla="*/ 4602480 w 4602480"/>
              <a:gd name="connsiteY2" fmla="*/ 1772567 h 1773551"/>
              <a:gd name="connsiteX0" fmla="*/ 0 w 4602480"/>
              <a:gd name="connsiteY0" fmla="*/ 32192 h 1755296"/>
              <a:gd name="connsiteX1" fmla="*/ 2301240 w 4602480"/>
              <a:gd name="connsiteY1" fmla="*/ 809432 h 1755296"/>
              <a:gd name="connsiteX2" fmla="*/ 4602480 w 4602480"/>
              <a:gd name="connsiteY2" fmla="*/ 1754312 h 1755296"/>
              <a:gd name="connsiteX0" fmla="*/ 0 w 4602480"/>
              <a:gd name="connsiteY0" fmla="*/ 36174 h 1759228"/>
              <a:gd name="connsiteX1" fmla="*/ 2362200 w 4602480"/>
              <a:gd name="connsiteY1" fmla="*/ 798174 h 1759228"/>
              <a:gd name="connsiteX2" fmla="*/ 4602480 w 4602480"/>
              <a:gd name="connsiteY2" fmla="*/ 1758294 h 1759228"/>
              <a:gd name="connsiteX0" fmla="*/ 0 w 4602480"/>
              <a:gd name="connsiteY0" fmla="*/ 36174 h 1762825"/>
              <a:gd name="connsiteX1" fmla="*/ 2362200 w 4602480"/>
              <a:gd name="connsiteY1" fmla="*/ 798174 h 1762825"/>
              <a:gd name="connsiteX2" fmla="*/ 4602480 w 4602480"/>
              <a:gd name="connsiteY2" fmla="*/ 1758294 h 1762825"/>
              <a:gd name="connsiteX0" fmla="*/ 0 w 4602480"/>
              <a:gd name="connsiteY0" fmla="*/ 13770 h 1749139"/>
              <a:gd name="connsiteX1" fmla="*/ 2499360 w 4602480"/>
              <a:gd name="connsiteY1" fmla="*/ 882450 h 1749139"/>
              <a:gd name="connsiteX2" fmla="*/ 4602480 w 4602480"/>
              <a:gd name="connsiteY2" fmla="*/ 1735890 h 1749139"/>
              <a:gd name="connsiteX0" fmla="*/ 0 w 4602480"/>
              <a:gd name="connsiteY0" fmla="*/ 26232 h 1761601"/>
              <a:gd name="connsiteX1" fmla="*/ 2499360 w 4602480"/>
              <a:gd name="connsiteY1" fmla="*/ 894912 h 1761601"/>
              <a:gd name="connsiteX2" fmla="*/ 4602480 w 4602480"/>
              <a:gd name="connsiteY2" fmla="*/ 1748352 h 1761601"/>
              <a:gd name="connsiteX0" fmla="*/ 0 w 4602480"/>
              <a:gd name="connsiteY0" fmla="*/ 26232 h 1755788"/>
              <a:gd name="connsiteX1" fmla="*/ 2499360 w 4602480"/>
              <a:gd name="connsiteY1" fmla="*/ 894912 h 1755788"/>
              <a:gd name="connsiteX2" fmla="*/ 4602480 w 4602480"/>
              <a:gd name="connsiteY2" fmla="*/ 1748352 h 1755788"/>
              <a:gd name="connsiteX0" fmla="*/ 0 w 4861560"/>
              <a:gd name="connsiteY0" fmla="*/ 26232 h 1728117"/>
              <a:gd name="connsiteX1" fmla="*/ 2499360 w 4861560"/>
              <a:gd name="connsiteY1" fmla="*/ 894912 h 1728117"/>
              <a:gd name="connsiteX2" fmla="*/ 4861560 w 4861560"/>
              <a:gd name="connsiteY2" fmla="*/ 1717872 h 1728117"/>
              <a:gd name="connsiteX0" fmla="*/ 0 w 4794504"/>
              <a:gd name="connsiteY0" fmla="*/ 20097 h 1752462"/>
              <a:gd name="connsiteX1" fmla="*/ 2432304 w 4794504"/>
              <a:gd name="connsiteY1" fmla="*/ 919257 h 1752462"/>
              <a:gd name="connsiteX2" fmla="*/ 4794504 w 4794504"/>
              <a:gd name="connsiteY2" fmla="*/ 1742217 h 1752462"/>
              <a:gd name="connsiteX0" fmla="*/ 0 w 4733544"/>
              <a:gd name="connsiteY0" fmla="*/ 20097 h 1757925"/>
              <a:gd name="connsiteX1" fmla="*/ 2432304 w 4733544"/>
              <a:gd name="connsiteY1" fmla="*/ 919257 h 1757925"/>
              <a:gd name="connsiteX2" fmla="*/ 4733544 w 4733544"/>
              <a:gd name="connsiteY2" fmla="*/ 1748313 h 1757925"/>
              <a:gd name="connsiteX0" fmla="*/ 0 w 4770120"/>
              <a:gd name="connsiteY0" fmla="*/ 20097 h 1791433"/>
              <a:gd name="connsiteX1" fmla="*/ 2432304 w 4770120"/>
              <a:gd name="connsiteY1" fmla="*/ 919257 h 1791433"/>
              <a:gd name="connsiteX2" fmla="*/ 4770120 w 4770120"/>
              <a:gd name="connsiteY2" fmla="*/ 1784889 h 1791433"/>
              <a:gd name="connsiteX0" fmla="*/ 0 w 4770120"/>
              <a:gd name="connsiteY0" fmla="*/ 27577 h 1796889"/>
              <a:gd name="connsiteX1" fmla="*/ 2395728 w 4770120"/>
              <a:gd name="connsiteY1" fmla="*/ 890161 h 1796889"/>
              <a:gd name="connsiteX2" fmla="*/ 4770120 w 4770120"/>
              <a:gd name="connsiteY2" fmla="*/ 1792369 h 1796889"/>
              <a:gd name="connsiteX0" fmla="*/ 0 w 4770120"/>
              <a:gd name="connsiteY0" fmla="*/ 21936 h 1791248"/>
              <a:gd name="connsiteX1" fmla="*/ 2395728 w 4770120"/>
              <a:gd name="connsiteY1" fmla="*/ 884520 h 1791248"/>
              <a:gd name="connsiteX2" fmla="*/ 4770120 w 4770120"/>
              <a:gd name="connsiteY2" fmla="*/ 1786728 h 1791248"/>
              <a:gd name="connsiteX0" fmla="*/ 0 w 4770120"/>
              <a:gd name="connsiteY0" fmla="*/ 21936 h 1791248"/>
              <a:gd name="connsiteX1" fmla="*/ 2395728 w 4770120"/>
              <a:gd name="connsiteY1" fmla="*/ 884520 h 1791248"/>
              <a:gd name="connsiteX2" fmla="*/ 4770120 w 4770120"/>
              <a:gd name="connsiteY2" fmla="*/ 1786728 h 1791248"/>
              <a:gd name="connsiteX0" fmla="*/ 0 w 4770120"/>
              <a:gd name="connsiteY0" fmla="*/ 21936 h 1786728"/>
              <a:gd name="connsiteX1" fmla="*/ 2395728 w 4770120"/>
              <a:gd name="connsiteY1" fmla="*/ 884520 h 1786728"/>
              <a:gd name="connsiteX2" fmla="*/ 4770120 w 4770120"/>
              <a:gd name="connsiteY2" fmla="*/ 1786728 h 1786728"/>
              <a:gd name="connsiteX0" fmla="*/ 0 w 4770120"/>
              <a:gd name="connsiteY0" fmla="*/ 21936 h 1786728"/>
              <a:gd name="connsiteX1" fmla="*/ 2395728 w 4770120"/>
              <a:gd name="connsiteY1" fmla="*/ 884520 h 1786728"/>
              <a:gd name="connsiteX2" fmla="*/ 4770120 w 4770120"/>
              <a:gd name="connsiteY2" fmla="*/ 1786728 h 1786728"/>
              <a:gd name="connsiteX0" fmla="*/ 0 w 4770120"/>
              <a:gd name="connsiteY0" fmla="*/ 21936 h 1786728"/>
              <a:gd name="connsiteX1" fmla="*/ 2395728 w 4770120"/>
              <a:gd name="connsiteY1" fmla="*/ 884520 h 1786728"/>
              <a:gd name="connsiteX2" fmla="*/ 4770120 w 4770120"/>
              <a:gd name="connsiteY2" fmla="*/ 1786728 h 1786728"/>
              <a:gd name="connsiteX0" fmla="*/ 0 w 4770120"/>
              <a:gd name="connsiteY0" fmla="*/ 21936 h 1786728"/>
              <a:gd name="connsiteX1" fmla="*/ 2395728 w 4770120"/>
              <a:gd name="connsiteY1" fmla="*/ 884520 h 1786728"/>
              <a:gd name="connsiteX2" fmla="*/ 4770120 w 4770120"/>
              <a:gd name="connsiteY2" fmla="*/ 1786728 h 1786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70120" h="1786728">
                <a:moveTo>
                  <a:pt x="0" y="21936"/>
                </a:moveTo>
                <a:cubicBezTo>
                  <a:pt x="753110" y="10506"/>
                  <a:pt x="1259332" y="-189900"/>
                  <a:pt x="2395728" y="884520"/>
                </a:cubicBezTo>
                <a:cubicBezTo>
                  <a:pt x="3205988" y="1806540"/>
                  <a:pt x="4068856" y="1737214"/>
                  <a:pt x="4770120" y="1786728"/>
                </a:cubicBezTo>
              </a:path>
            </a:pathLst>
          </a:custGeom>
          <a:noFill/>
          <a:ln w="190500" cmpd="sng">
            <a:solidFill>
              <a:srgbClr val="B5863B"/>
            </a:solidFill>
            <a:headEnd type="triangle" w="med" len="med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chemeClr val="accent4">
                  <a:lumMod val="60000"/>
                  <a:lumOff val="40000"/>
                </a:scheme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BF624079-54F4-1D26-56A2-170C441C5400}"/>
              </a:ext>
            </a:extLst>
          </p:cNvPr>
          <p:cNvGrpSpPr/>
          <p:nvPr/>
        </p:nvGrpSpPr>
        <p:grpSpPr>
          <a:xfrm>
            <a:off x="11970923" y="-7237917"/>
            <a:ext cx="4428000" cy="5400000"/>
            <a:chOff x="1788502" y="728335"/>
            <a:chExt cx="8614997" cy="5400000"/>
          </a:xfrm>
          <a:noFill/>
          <a:effectLst>
            <a:outerShdw dist="50800" dir="2700000" sx="105000" sy="105000" algn="ctr" rotWithShape="0">
              <a:srgbClr val="C00000">
                <a:alpha val="1000"/>
              </a:srgbClr>
            </a:outerShdw>
          </a:effectLst>
        </p:grpSpPr>
        <p:sp>
          <p:nvSpPr>
            <p:cNvPr id="9" name="CaixaDeTexto 8">
              <a:extLst>
                <a:ext uri="{FF2B5EF4-FFF2-40B4-BE49-F238E27FC236}">
                  <a16:creationId xmlns:a16="http://schemas.microsoft.com/office/drawing/2014/main" id="{DB1BAD3C-08E6-3841-1EE8-D543084E0CF3}"/>
                </a:ext>
              </a:extLst>
            </p:cNvPr>
            <p:cNvSpPr txBox="1"/>
            <p:nvPr/>
          </p:nvSpPr>
          <p:spPr>
            <a:xfrm>
              <a:off x="1788502" y="728335"/>
              <a:ext cx="984411" cy="5400000"/>
            </a:xfrm>
            <a:prstGeom prst="rect">
              <a:avLst/>
            </a:prstGeom>
            <a:grpFill/>
            <a:effectLst>
              <a:outerShdw blurRad="50800" dist="50800" dir="5400000" algn="ctr" rotWithShape="0">
                <a:schemeClr val="tx1">
                  <a:alpha val="0"/>
                </a:schemeClr>
              </a:outerShdw>
            </a:effectLst>
          </p:spPr>
          <p:txBody>
            <a:bodyPr wrap="square" rtlCol="0">
              <a:spAutoFit/>
            </a:bodyPr>
            <a:lstStyle>
              <a:defPPr>
                <a:defRPr lang="pt-ST"/>
              </a:defPPr>
              <a:lvl1pPr algn="ctr">
                <a:defRPr sz="34400">
                  <a:gradFill>
                    <a:gsLst>
                      <a:gs pos="61000">
                        <a:srgbClr val="B98B3F"/>
                      </a:gs>
                      <a:gs pos="36000">
                        <a:srgbClr val="A16727"/>
                      </a:gs>
                      <a:gs pos="12000">
                        <a:srgbClr val="BE8A3B"/>
                      </a:gs>
                      <a:gs pos="91000">
                        <a:srgbClr val="4D3613"/>
                      </a:gs>
                    </a:gsLst>
                    <a:lin ang="4200000" scaled="0"/>
                  </a:gradFill>
                  <a:effectLst>
                    <a:outerShdw blurRad="101600" dist="50800" dir="1800000" algn="ctr" rotWithShape="0">
                      <a:schemeClr val="tx1">
                        <a:alpha val="32000"/>
                      </a:schemeClr>
                    </a:outerShdw>
                  </a:effectLst>
                </a:defRPr>
              </a:lvl1pPr>
            </a:lstStyle>
            <a:p>
              <a:r>
                <a:rPr lang="pt-PT" dirty="0">
                  <a:solidFill>
                    <a:srgbClr val="B5863B"/>
                  </a:solidFill>
                  <a:effectLst>
                    <a:outerShdw blurRad="101600" dist="50800" dir="1800000" algn="ctr" rotWithShape="0">
                      <a:schemeClr val="tx1">
                        <a:alpha val="0"/>
                      </a:schemeClr>
                    </a:outerShdw>
                  </a:effectLst>
                </a:rPr>
                <a:t>{</a:t>
              </a:r>
            </a:p>
          </p:txBody>
        </p:sp>
        <p:sp>
          <p:nvSpPr>
            <p:cNvPr id="10" name="CaixaDeTexto 9">
              <a:extLst>
                <a:ext uri="{FF2B5EF4-FFF2-40B4-BE49-F238E27FC236}">
                  <a16:creationId xmlns:a16="http://schemas.microsoft.com/office/drawing/2014/main" id="{7A6D38B8-EF88-A3FD-D88D-86AAB2E5F5F4}"/>
                </a:ext>
              </a:extLst>
            </p:cNvPr>
            <p:cNvSpPr txBox="1"/>
            <p:nvPr/>
          </p:nvSpPr>
          <p:spPr>
            <a:xfrm>
              <a:off x="9420699" y="728335"/>
              <a:ext cx="982800" cy="5400000"/>
            </a:xfrm>
            <a:prstGeom prst="rect">
              <a:avLst/>
            </a:prstGeom>
            <a:noFill/>
            <a:effectLst>
              <a:outerShdw blurRad="50800" dist="50800" dir="5400000" algn="ctr" rotWithShape="0">
                <a:schemeClr val="tx1">
                  <a:alpha val="0"/>
                </a:scheme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pt-PT" sz="34400" dirty="0">
                  <a:solidFill>
                    <a:srgbClr val="B5863B"/>
                  </a:solidFill>
                  <a:effectLst>
                    <a:outerShdw blurRad="101600" dist="50800" dir="1800000" algn="ctr" rotWithShape="0">
                      <a:schemeClr val="tx1">
                        <a:alpha val="0"/>
                      </a:schemeClr>
                    </a:outerShdw>
                  </a:effectLst>
                </a:rPr>
                <a:t>}</a:t>
              </a:r>
            </a:p>
          </p:txBody>
        </p:sp>
      </p:grp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BF8E8399-1B10-F122-0495-7428A3EB5541}"/>
              </a:ext>
            </a:extLst>
          </p:cNvPr>
          <p:cNvGrpSpPr/>
          <p:nvPr/>
        </p:nvGrpSpPr>
        <p:grpSpPr>
          <a:xfrm>
            <a:off x="1764072" y="-7724308"/>
            <a:ext cx="5760000" cy="5804997"/>
            <a:chOff x="3216000" y="504003"/>
            <a:chExt cx="5760000" cy="5804997"/>
          </a:xfrm>
        </p:grpSpPr>
        <p:sp>
          <p:nvSpPr>
            <p:cNvPr id="12" name="Retângulo: Cantos Arredondados 11">
              <a:extLst>
                <a:ext uri="{FF2B5EF4-FFF2-40B4-BE49-F238E27FC236}">
                  <a16:creationId xmlns:a16="http://schemas.microsoft.com/office/drawing/2014/main" id="{AB383BA6-9B4B-14F3-8574-4B5E603BB9B8}"/>
                </a:ext>
              </a:extLst>
            </p:cNvPr>
            <p:cNvSpPr>
              <a:spLocks/>
            </p:cNvSpPr>
            <p:nvPr/>
          </p:nvSpPr>
          <p:spPr>
            <a:xfrm>
              <a:off x="3216000" y="549000"/>
              <a:ext cx="5760000" cy="5760000"/>
            </a:xfrm>
            <a:prstGeom prst="roundRect">
              <a:avLst>
                <a:gd name="adj" fmla="val 7293"/>
              </a:avLst>
            </a:prstGeom>
            <a:gradFill flip="none" rotWithShape="1">
              <a:gsLst>
                <a:gs pos="0">
                  <a:srgbClr val="D20F26"/>
                </a:gs>
                <a:gs pos="74000">
                  <a:srgbClr val="18142E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grpSp>
          <p:nvGrpSpPr>
            <p:cNvPr id="13" name="Agrupar 12">
              <a:extLst>
                <a:ext uri="{FF2B5EF4-FFF2-40B4-BE49-F238E27FC236}">
                  <a16:creationId xmlns:a16="http://schemas.microsoft.com/office/drawing/2014/main" id="{403B4065-2D6C-1254-B094-7D47B517F329}"/>
                </a:ext>
              </a:extLst>
            </p:cNvPr>
            <p:cNvGrpSpPr/>
            <p:nvPr/>
          </p:nvGrpSpPr>
          <p:grpSpPr>
            <a:xfrm>
              <a:off x="4561416" y="2712720"/>
              <a:ext cx="3070781" cy="1452880"/>
              <a:chOff x="4442539" y="2702560"/>
              <a:chExt cx="3070781" cy="1452880"/>
            </a:xfrm>
            <a:noFill/>
            <a:effectLst>
              <a:outerShdw blurRad="190500" dist="50800" dir="4620000" algn="ctr" rotWithShape="0">
                <a:schemeClr val="tx1">
                  <a:alpha val="67000"/>
                </a:schemeClr>
              </a:outerShdw>
            </a:effectLst>
          </p:grpSpPr>
          <p:grpSp>
            <p:nvGrpSpPr>
              <p:cNvPr id="17" name="Agrupar 16">
                <a:extLst>
                  <a:ext uri="{FF2B5EF4-FFF2-40B4-BE49-F238E27FC236}">
                    <a16:creationId xmlns:a16="http://schemas.microsoft.com/office/drawing/2014/main" id="{71E495D0-549E-AE06-1AEA-9F1CDC02D470}"/>
                  </a:ext>
                </a:extLst>
              </p:cNvPr>
              <p:cNvGrpSpPr/>
              <p:nvPr/>
            </p:nvGrpSpPr>
            <p:grpSpPr>
              <a:xfrm>
                <a:off x="4442539" y="2702560"/>
                <a:ext cx="3070781" cy="1452880"/>
                <a:chOff x="4479195" y="2697480"/>
                <a:chExt cx="3306923" cy="1452880"/>
              </a:xfrm>
              <a:grpFill/>
            </p:grpSpPr>
            <p:sp>
              <p:nvSpPr>
                <p:cNvPr id="19" name="Forma livre: Forma 18">
                  <a:extLst>
                    <a:ext uri="{FF2B5EF4-FFF2-40B4-BE49-F238E27FC236}">
                      <a16:creationId xmlns:a16="http://schemas.microsoft.com/office/drawing/2014/main" id="{F66C9627-E164-9151-3C58-ED8A657BA2DA}"/>
                    </a:ext>
                  </a:extLst>
                </p:cNvPr>
                <p:cNvSpPr/>
                <p:nvPr/>
              </p:nvSpPr>
              <p:spPr>
                <a:xfrm flipH="1">
                  <a:off x="4479195" y="2697480"/>
                  <a:ext cx="3306923" cy="1452880"/>
                </a:xfrm>
                <a:custGeom>
                  <a:avLst/>
                  <a:gdLst>
                    <a:gd name="connsiteX0" fmla="*/ 0 w 4221480"/>
                    <a:gd name="connsiteY0" fmla="*/ 0 h 1518870"/>
                    <a:gd name="connsiteX1" fmla="*/ 2148840 w 4221480"/>
                    <a:gd name="connsiteY1" fmla="*/ 1295400 h 1518870"/>
                    <a:gd name="connsiteX2" fmla="*/ 4221480 w 4221480"/>
                    <a:gd name="connsiteY2" fmla="*/ 1508760 h 1518870"/>
                    <a:gd name="connsiteX0" fmla="*/ 0 w 4221480"/>
                    <a:gd name="connsiteY0" fmla="*/ 0 h 1509404"/>
                    <a:gd name="connsiteX1" fmla="*/ 1859280 w 4221480"/>
                    <a:gd name="connsiteY1" fmla="*/ 868680 h 1509404"/>
                    <a:gd name="connsiteX2" fmla="*/ 4221480 w 4221480"/>
                    <a:gd name="connsiteY2" fmla="*/ 1508760 h 1509404"/>
                    <a:gd name="connsiteX0" fmla="*/ 0 w 4389120"/>
                    <a:gd name="connsiteY0" fmla="*/ 0 h 1204604"/>
                    <a:gd name="connsiteX1" fmla="*/ 2026920 w 4389120"/>
                    <a:gd name="connsiteY1" fmla="*/ 563880 h 1204604"/>
                    <a:gd name="connsiteX2" fmla="*/ 4389120 w 4389120"/>
                    <a:gd name="connsiteY2" fmla="*/ 1203960 h 1204604"/>
                    <a:gd name="connsiteX0" fmla="*/ 0 w 4389120"/>
                    <a:gd name="connsiteY0" fmla="*/ 0 h 1204604"/>
                    <a:gd name="connsiteX1" fmla="*/ 2026920 w 4389120"/>
                    <a:gd name="connsiteY1" fmla="*/ 563880 h 1204604"/>
                    <a:gd name="connsiteX2" fmla="*/ 4389120 w 4389120"/>
                    <a:gd name="connsiteY2" fmla="*/ 1203960 h 1204604"/>
                    <a:gd name="connsiteX0" fmla="*/ 0 w 4617720"/>
                    <a:gd name="connsiteY0" fmla="*/ 0 h 1859532"/>
                    <a:gd name="connsiteX1" fmla="*/ 2026920 w 4617720"/>
                    <a:gd name="connsiteY1" fmla="*/ 563880 h 1859532"/>
                    <a:gd name="connsiteX2" fmla="*/ 4617720 w 4617720"/>
                    <a:gd name="connsiteY2" fmla="*/ 1859280 h 1859532"/>
                    <a:gd name="connsiteX0" fmla="*/ 0 w 4617720"/>
                    <a:gd name="connsiteY0" fmla="*/ 0 h 1859794"/>
                    <a:gd name="connsiteX1" fmla="*/ 2560320 w 4617720"/>
                    <a:gd name="connsiteY1" fmla="*/ 1112520 h 1859794"/>
                    <a:gd name="connsiteX2" fmla="*/ 4617720 w 4617720"/>
                    <a:gd name="connsiteY2" fmla="*/ 1859280 h 1859794"/>
                    <a:gd name="connsiteX0" fmla="*/ 0 w 4617720"/>
                    <a:gd name="connsiteY0" fmla="*/ 0 h 1862155"/>
                    <a:gd name="connsiteX1" fmla="*/ 2560320 w 4617720"/>
                    <a:gd name="connsiteY1" fmla="*/ 1112520 h 1862155"/>
                    <a:gd name="connsiteX2" fmla="*/ 4617720 w 4617720"/>
                    <a:gd name="connsiteY2" fmla="*/ 1859280 h 1862155"/>
                    <a:gd name="connsiteX0" fmla="*/ 0 w 4617720"/>
                    <a:gd name="connsiteY0" fmla="*/ 0 h 1862155"/>
                    <a:gd name="connsiteX1" fmla="*/ 2560320 w 4617720"/>
                    <a:gd name="connsiteY1" fmla="*/ 1112520 h 1862155"/>
                    <a:gd name="connsiteX2" fmla="*/ 4617720 w 4617720"/>
                    <a:gd name="connsiteY2" fmla="*/ 1859280 h 1862155"/>
                    <a:gd name="connsiteX0" fmla="*/ 0 w 4556760"/>
                    <a:gd name="connsiteY0" fmla="*/ 0 h 1801195"/>
                    <a:gd name="connsiteX1" fmla="*/ 2499360 w 4556760"/>
                    <a:gd name="connsiteY1" fmla="*/ 1051560 h 1801195"/>
                    <a:gd name="connsiteX2" fmla="*/ 4556760 w 4556760"/>
                    <a:gd name="connsiteY2" fmla="*/ 1798320 h 1801195"/>
                    <a:gd name="connsiteX0" fmla="*/ 0 w 4556760"/>
                    <a:gd name="connsiteY0" fmla="*/ 15235 h 1816430"/>
                    <a:gd name="connsiteX1" fmla="*/ 2499360 w 4556760"/>
                    <a:gd name="connsiteY1" fmla="*/ 1066795 h 1816430"/>
                    <a:gd name="connsiteX2" fmla="*/ 4556760 w 4556760"/>
                    <a:gd name="connsiteY2" fmla="*/ 1813555 h 1816430"/>
                    <a:gd name="connsiteX0" fmla="*/ 0 w 4602480"/>
                    <a:gd name="connsiteY0" fmla="*/ 29116 h 1754111"/>
                    <a:gd name="connsiteX1" fmla="*/ 2545080 w 4602480"/>
                    <a:gd name="connsiteY1" fmla="*/ 1004476 h 1754111"/>
                    <a:gd name="connsiteX2" fmla="*/ 4602480 w 4602480"/>
                    <a:gd name="connsiteY2" fmla="*/ 1751236 h 1754111"/>
                    <a:gd name="connsiteX0" fmla="*/ 0 w 4602480"/>
                    <a:gd name="connsiteY0" fmla="*/ 89982 h 1813086"/>
                    <a:gd name="connsiteX1" fmla="*/ 2301240 w 4602480"/>
                    <a:gd name="connsiteY1" fmla="*/ 867222 h 1813086"/>
                    <a:gd name="connsiteX2" fmla="*/ 4602480 w 4602480"/>
                    <a:gd name="connsiteY2" fmla="*/ 1812102 h 1813086"/>
                    <a:gd name="connsiteX0" fmla="*/ 0 w 4602480"/>
                    <a:gd name="connsiteY0" fmla="*/ 50447 h 1773551"/>
                    <a:gd name="connsiteX1" fmla="*/ 2301240 w 4602480"/>
                    <a:gd name="connsiteY1" fmla="*/ 827687 h 1773551"/>
                    <a:gd name="connsiteX2" fmla="*/ 4602480 w 4602480"/>
                    <a:gd name="connsiteY2" fmla="*/ 1772567 h 1773551"/>
                    <a:gd name="connsiteX0" fmla="*/ 0 w 4602480"/>
                    <a:gd name="connsiteY0" fmla="*/ 32192 h 1755296"/>
                    <a:gd name="connsiteX1" fmla="*/ 2301240 w 4602480"/>
                    <a:gd name="connsiteY1" fmla="*/ 809432 h 1755296"/>
                    <a:gd name="connsiteX2" fmla="*/ 4602480 w 4602480"/>
                    <a:gd name="connsiteY2" fmla="*/ 1754312 h 1755296"/>
                    <a:gd name="connsiteX0" fmla="*/ 0 w 4602480"/>
                    <a:gd name="connsiteY0" fmla="*/ 36174 h 1759228"/>
                    <a:gd name="connsiteX1" fmla="*/ 2362200 w 4602480"/>
                    <a:gd name="connsiteY1" fmla="*/ 798174 h 1759228"/>
                    <a:gd name="connsiteX2" fmla="*/ 4602480 w 4602480"/>
                    <a:gd name="connsiteY2" fmla="*/ 1758294 h 1759228"/>
                    <a:gd name="connsiteX0" fmla="*/ 0 w 4602480"/>
                    <a:gd name="connsiteY0" fmla="*/ 36174 h 1762825"/>
                    <a:gd name="connsiteX1" fmla="*/ 2362200 w 4602480"/>
                    <a:gd name="connsiteY1" fmla="*/ 798174 h 1762825"/>
                    <a:gd name="connsiteX2" fmla="*/ 4602480 w 4602480"/>
                    <a:gd name="connsiteY2" fmla="*/ 1758294 h 1762825"/>
                    <a:gd name="connsiteX0" fmla="*/ 0 w 4602480"/>
                    <a:gd name="connsiteY0" fmla="*/ 13770 h 1749139"/>
                    <a:gd name="connsiteX1" fmla="*/ 2499360 w 4602480"/>
                    <a:gd name="connsiteY1" fmla="*/ 882450 h 1749139"/>
                    <a:gd name="connsiteX2" fmla="*/ 4602480 w 4602480"/>
                    <a:gd name="connsiteY2" fmla="*/ 1735890 h 1749139"/>
                    <a:gd name="connsiteX0" fmla="*/ 0 w 4602480"/>
                    <a:gd name="connsiteY0" fmla="*/ 26232 h 1761601"/>
                    <a:gd name="connsiteX1" fmla="*/ 2499360 w 4602480"/>
                    <a:gd name="connsiteY1" fmla="*/ 894912 h 1761601"/>
                    <a:gd name="connsiteX2" fmla="*/ 4602480 w 4602480"/>
                    <a:gd name="connsiteY2" fmla="*/ 1748352 h 1761601"/>
                    <a:gd name="connsiteX0" fmla="*/ 0 w 4602480"/>
                    <a:gd name="connsiteY0" fmla="*/ 26232 h 1755788"/>
                    <a:gd name="connsiteX1" fmla="*/ 2499360 w 4602480"/>
                    <a:gd name="connsiteY1" fmla="*/ 894912 h 1755788"/>
                    <a:gd name="connsiteX2" fmla="*/ 4602480 w 4602480"/>
                    <a:gd name="connsiteY2" fmla="*/ 1748352 h 1755788"/>
                    <a:gd name="connsiteX0" fmla="*/ 0 w 4861560"/>
                    <a:gd name="connsiteY0" fmla="*/ 26232 h 1728117"/>
                    <a:gd name="connsiteX1" fmla="*/ 2499360 w 4861560"/>
                    <a:gd name="connsiteY1" fmla="*/ 894912 h 1728117"/>
                    <a:gd name="connsiteX2" fmla="*/ 4861560 w 4861560"/>
                    <a:gd name="connsiteY2" fmla="*/ 1717872 h 1728117"/>
                    <a:gd name="connsiteX0" fmla="*/ 0 w 4794504"/>
                    <a:gd name="connsiteY0" fmla="*/ 20097 h 1752462"/>
                    <a:gd name="connsiteX1" fmla="*/ 2432304 w 4794504"/>
                    <a:gd name="connsiteY1" fmla="*/ 919257 h 1752462"/>
                    <a:gd name="connsiteX2" fmla="*/ 4794504 w 4794504"/>
                    <a:gd name="connsiteY2" fmla="*/ 1742217 h 1752462"/>
                    <a:gd name="connsiteX0" fmla="*/ 0 w 4733544"/>
                    <a:gd name="connsiteY0" fmla="*/ 20097 h 1757925"/>
                    <a:gd name="connsiteX1" fmla="*/ 2432304 w 4733544"/>
                    <a:gd name="connsiteY1" fmla="*/ 919257 h 1757925"/>
                    <a:gd name="connsiteX2" fmla="*/ 4733544 w 4733544"/>
                    <a:gd name="connsiteY2" fmla="*/ 1748313 h 1757925"/>
                    <a:gd name="connsiteX0" fmla="*/ 0 w 4770120"/>
                    <a:gd name="connsiteY0" fmla="*/ 20097 h 1791433"/>
                    <a:gd name="connsiteX1" fmla="*/ 2432304 w 4770120"/>
                    <a:gd name="connsiteY1" fmla="*/ 919257 h 1791433"/>
                    <a:gd name="connsiteX2" fmla="*/ 4770120 w 4770120"/>
                    <a:gd name="connsiteY2" fmla="*/ 1784889 h 1791433"/>
                    <a:gd name="connsiteX0" fmla="*/ 0 w 4770120"/>
                    <a:gd name="connsiteY0" fmla="*/ 27577 h 1796889"/>
                    <a:gd name="connsiteX1" fmla="*/ 2395728 w 4770120"/>
                    <a:gd name="connsiteY1" fmla="*/ 890161 h 1796889"/>
                    <a:gd name="connsiteX2" fmla="*/ 4770120 w 4770120"/>
                    <a:gd name="connsiteY2" fmla="*/ 1792369 h 1796889"/>
                    <a:gd name="connsiteX0" fmla="*/ 0 w 4770120"/>
                    <a:gd name="connsiteY0" fmla="*/ 21936 h 1791248"/>
                    <a:gd name="connsiteX1" fmla="*/ 2395728 w 4770120"/>
                    <a:gd name="connsiteY1" fmla="*/ 884520 h 1791248"/>
                    <a:gd name="connsiteX2" fmla="*/ 4770120 w 4770120"/>
                    <a:gd name="connsiteY2" fmla="*/ 1786728 h 1791248"/>
                    <a:gd name="connsiteX0" fmla="*/ 0 w 4770120"/>
                    <a:gd name="connsiteY0" fmla="*/ 21936 h 1791248"/>
                    <a:gd name="connsiteX1" fmla="*/ 2395728 w 4770120"/>
                    <a:gd name="connsiteY1" fmla="*/ 884520 h 1791248"/>
                    <a:gd name="connsiteX2" fmla="*/ 4770120 w 4770120"/>
                    <a:gd name="connsiteY2" fmla="*/ 1786728 h 1791248"/>
                    <a:gd name="connsiteX0" fmla="*/ 0 w 4770120"/>
                    <a:gd name="connsiteY0" fmla="*/ 21936 h 1786728"/>
                    <a:gd name="connsiteX1" fmla="*/ 2395728 w 4770120"/>
                    <a:gd name="connsiteY1" fmla="*/ 884520 h 1786728"/>
                    <a:gd name="connsiteX2" fmla="*/ 4770120 w 4770120"/>
                    <a:gd name="connsiteY2" fmla="*/ 1786728 h 1786728"/>
                    <a:gd name="connsiteX0" fmla="*/ 0 w 4770120"/>
                    <a:gd name="connsiteY0" fmla="*/ 21936 h 1786728"/>
                    <a:gd name="connsiteX1" fmla="*/ 2395728 w 4770120"/>
                    <a:gd name="connsiteY1" fmla="*/ 884520 h 1786728"/>
                    <a:gd name="connsiteX2" fmla="*/ 4770120 w 4770120"/>
                    <a:gd name="connsiteY2" fmla="*/ 1786728 h 1786728"/>
                    <a:gd name="connsiteX0" fmla="*/ 0 w 4770120"/>
                    <a:gd name="connsiteY0" fmla="*/ 21936 h 1786728"/>
                    <a:gd name="connsiteX1" fmla="*/ 2395728 w 4770120"/>
                    <a:gd name="connsiteY1" fmla="*/ 884520 h 1786728"/>
                    <a:gd name="connsiteX2" fmla="*/ 4770120 w 4770120"/>
                    <a:gd name="connsiteY2" fmla="*/ 1786728 h 1786728"/>
                    <a:gd name="connsiteX0" fmla="*/ 0 w 4770120"/>
                    <a:gd name="connsiteY0" fmla="*/ 21936 h 1786728"/>
                    <a:gd name="connsiteX1" fmla="*/ 2395728 w 4770120"/>
                    <a:gd name="connsiteY1" fmla="*/ 884520 h 1786728"/>
                    <a:gd name="connsiteX2" fmla="*/ 4770120 w 4770120"/>
                    <a:gd name="connsiteY2" fmla="*/ 1786728 h 1786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770120" h="1786728">
                      <a:moveTo>
                        <a:pt x="0" y="21936"/>
                      </a:moveTo>
                      <a:cubicBezTo>
                        <a:pt x="753110" y="10506"/>
                        <a:pt x="1259332" y="-189900"/>
                        <a:pt x="2395728" y="884520"/>
                      </a:cubicBezTo>
                      <a:cubicBezTo>
                        <a:pt x="3205988" y="1806540"/>
                        <a:pt x="4068856" y="1737214"/>
                        <a:pt x="4770120" y="1786728"/>
                      </a:cubicBezTo>
                    </a:path>
                  </a:pathLst>
                </a:custGeom>
                <a:grpFill/>
                <a:ln w="203200" cmpd="dbl">
                  <a:gradFill flip="none" rotWithShape="1">
                    <a:gsLst>
                      <a:gs pos="27000">
                        <a:srgbClr val="C27B2B"/>
                      </a:gs>
                      <a:gs pos="91000">
                        <a:srgbClr val="8D652A"/>
                      </a:gs>
                      <a:gs pos="2000">
                        <a:srgbClr val="D49F4F"/>
                      </a:gs>
                      <a:gs pos="90000">
                        <a:srgbClr val="FCD482"/>
                      </a:gs>
                    </a:gsLst>
                    <a:lin ang="19800000" scaled="0"/>
                    <a:tileRect/>
                  </a:gradFill>
                  <a:headEnd type="stealth" w="med" len="med"/>
                  <a:tailEnd type="stealt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61000">
                          <a:srgbClr val="B98B3F"/>
                        </a:gs>
                        <a:gs pos="36000">
                          <a:srgbClr val="A16727"/>
                        </a:gs>
                        <a:gs pos="12000">
                          <a:srgbClr val="BE8A3B"/>
                        </a:gs>
                        <a:gs pos="91000">
                          <a:srgbClr val="4D3613"/>
                        </a:gs>
                      </a:gsLst>
                      <a:lin ang="4200000" scaled="0"/>
                    </a:gra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0" name="Forma livre: Forma 19">
                  <a:extLst>
                    <a:ext uri="{FF2B5EF4-FFF2-40B4-BE49-F238E27FC236}">
                      <a16:creationId xmlns:a16="http://schemas.microsoft.com/office/drawing/2014/main" id="{52020A14-3381-0450-C966-41FBCF8479C7}"/>
                    </a:ext>
                  </a:extLst>
                </p:cNvPr>
                <p:cNvSpPr/>
                <p:nvPr/>
              </p:nvSpPr>
              <p:spPr>
                <a:xfrm>
                  <a:off x="4479195" y="2697480"/>
                  <a:ext cx="3306923" cy="1452880"/>
                </a:xfrm>
                <a:custGeom>
                  <a:avLst/>
                  <a:gdLst>
                    <a:gd name="connsiteX0" fmla="*/ 0 w 4221480"/>
                    <a:gd name="connsiteY0" fmla="*/ 0 h 1518870"/>
                    <a:gd name="connsiteX1" fmla="*/ 2148840 w 4221480"/>
                    <a:gd name="connsiteY1" fmla="*/ 1295400 h 1518870"/>
                    <a:gd name="connsiteX2" fmla="*/ 4221480 w 4221480"/>
                    <a:gd name="connsiteY2" fmla="*/ 1508760 h 1518870"/>
                    <a:gd name="connsiteX0" fmla="*/ 0 w 4221480"/>
                    <a:gd name="connsiteY0" fmla="*/ 0 h 1509404"/>
                    <a:gd name="connsiteX1" fmla="*/ 1859280 w 4221480"/>
                    <a:gd name="connsiteY1" fmla="*/ 868680 h 1509404"/>
                    <a:gd name="connsiteX2" fmla="*/ 4221480 w 4221480"/>
                    <a:gd name="connsiteY2" fmla="*/ 1508760 h 1509404"/>
                    <a:gd name="connsiteX0" fmla="*/ 0 w 4389120"/>
                    <a:gd name="connsiteY0" fmla="*/ 0 h 1204604"/>
                    <a:gd name="connsiteX1" fmla="*/ 2026920 w 4389120"/>
                    <a:gd name="connsiteY1" fmla="*/ 563880 h 1204604"/>
                    <a:gd name="connsiteX2" fmla="*/ 4389120 w 4389120"/>
                    <a:gd name="connsiteY2" fmla="*/ 1203960 h 1204604"/>
                    <a:gd name="connsiteX0" fmla="*/ 0 w 4389120"/>
                    <a:gd name="connsiteY0" fmla="*/ 0 h 1204604"/>
                    <a:gd name="connsiteX1" fmla="*/ 2026920 w 4389120"/>
                    <a:gd name="connsiteY1" fmla="*/ 563880 h 1204604"/>
                    <a:gd name="connsiteX2" fmla="*/ 4389120 w 4389120"/>
                    <a:gd name="connsiteY2" fmla="*/ 1203960 h 1204604"/>
                    <a:gd name="connsiteX0" fmla="*/ 0 w 4617720"/>
                    <a:gd name="connsiteY0" fmla="*/ 0 h 1859532"/>
                    <a:gd name="connsiteX1" fmla="*/ 2026920 w 4617720"/>
                    <a:gd name="connsiteY1" fmla="*/ 563880 h 1859532"/>
                    <a:gd name="connsiteX2" fmla="*/ 4617720 w 4617720"/>
                    <a:gd name="connsiteY2" fmla="*/ 1859280 h 1859532"/>
                    <a:gd name="connsiteX0" fmla="*/ 0 w 4617720"/>
                    <a:gd name="connsiteY0" fmla="*/ 0 h 1859794"/>
                    <a:gd name="connsiteX1" fmla="*/ 2560320 w 4617720"/>
                    <a:gd name="connsiteY1" fmla="*/ 1112520 h 1859794"/>
                    <a:gd name="connsiteX2" fmla="*/ 4617720 w 4617720"/>
                    <a:gd name="connsiteY2" fmla="*/ 1859280 h 1859794"/>
                    <a:gd name="connsiteX0" fmla="*/ 0 w 4617720"/>
                    <a:gd name="connsiteY0" fmla="*/ 0 h 1862155"/>
                    <a:gd name="connsiteX1" fmla="*/ 2560320 w 4617720"/>
                    <a:gd name="connsiteY1" fmla="*/ 1112520 h 1862155"/>
                    <a:gd name="connsiteX2" fmla="*/ 4617720 w 4617720"/>
                    <a:gd name="connsiteY2" fmla="*/ 1859280 h 1862155"/>
                    <a:gd name="connsiteX0" fmla="*/ 0 w 4617720"/>
                    <a:gd name="connsiteY0" fmla="*/ 0 h 1862155"/>
                    <a:gd name="connsiteX1" fmla="*/ 2560320 w 4617720"/>
                    <a:gd name="connsiteY1" fmla="*/ 1112520 h 1862155"/>
                    <a:gd name="connsiteX2" fmla="*/ 4617720 w 4617720"/>
                    <a:gd name="connsiteY2" fmla="*/ 1859280 h 1862155"/>
                    <a:gd name="connsiteX0" fmla="*/ 0 w 4556760"/>
                    <a:gd name="connsiteY0" fmla="*/ 0 h 1801195"/>
                    <a:gd name="connsiteX1" fmla="*/ 2499360 w 4556760"/>
                    <a:gd name="connsiteY1" fmla="*/ 1051560 h 1801195"/>
                    <a:gd name="connsiteX2" fmla="*/ 4556760 w 4556760"/>
                    <a:gd name="connsiteY2" fmla="*/ 1798320 h 1801195"/>
                    <a:gd name="connsiteX0" fmla="*/ 0 w 4556760"/>
                    <a:gd name="connsiteY0" fmla="*/ 15235 h 1816430"/>
                    <a:gd name="connsiteX1" fmla="*/ 2499360 w 4556760"/>
                    <a:gd name="connsiteY1" fmla="*/ 1066795 h 1816430"/>
                    <a:gd name="connsiteX2" fmla="*/ 4556760 w 4556760"/>
                    <a:gd name="connsiteY2" fmla="*/ 1813555 h 1816430"/>
                    <a:gd name="connsiteX0" fmla="*/ 0 w 4602480"/>
                    <a:gd name="connsiteY0" fmla="*/ 29116 h 1754111"/>
                    <a:gd name="connsiteX1" fmla="*/ 2545080 w 4602480"/>
                    <a:gd name="connsiteY1" fmla="*/ 1004476 h 1754111"/>
                    <a:gd name="connsiteX2" fmla="*/ 4602480 w 4602480"/>
                    <a:gd name="connsiteY2" fmla="*/ 1751236 h 1754111"/>
                    <a:gd name="connsiteX0" fmla="*/ 0 w 4602480"/>
                    <a:gd name="connsiteY0" fmla="*/ 89982 h 1813086"/>
                    <a:gd name="connsiteX1" fmla="*/ 2301240 w 4602480"/>
                    <a:gd name="connsiteY1" fmla="*/ 867222 h 1813086"/>
                    <a:gd name="connsiteX2" fmla="*/ 4602480 w 4602480"/>
                    <a:gd name="connsiteY2" fmla="*/ 1812102 h 1813086"/>
                    <a:gd name="connsiteX0" fmla="*/ 0 w 4602480"/>
                    <a:gd name="connsiteY0" fmla="*/ 50447 h 1773551"/>
                    <a:gd name="connsiteX1" fmla="*/ 2301240 w 4602480"/>
                    <a:gd name="connsiteY1" fmla="*/ 827687 h 1773551"/>
                    <a:gd name="connsiteX2" fmla="*/ 4602480 w 4602480"/>
                    <a:gd name="connsiteY2" fmla="*/ 1772567 h 1773551"/>
                    <a:gd name="connsiteX0" fmla="*/ 0 w 4602480"/>
                    <a:gd name="connsiteY0" fmla="*/ 32192 h 1755296"/>
                    <a:gd name="connsiteX1" fmla="*/ 2301240 w 4602480"/>
                    <a:gd name="connsiteY1" fmla="*/ 809432 h 1755296"/>
                    <a:gd name="connsiteX2" fmla="*/ 4602480 w 4602480"/>
                    <a:gd name="connsiteY2" fmla="*/ 1754312 h 1755296"/>
                    <a:gd name="connsiteX0" fmla="*/ 0 w 4602480"/>
                    <a:gd name="connsiteY0" fmla="*/ 36174 h 1759228"/>
                    <a:gd name="connsiteX1" fmla="*/ 2362200 w 4602480"/>
                    <a:gd name="connsiteY1" fmla="*/ 798174 h 1759228"/>
                    <a:gd name="connsiteX2" fmla="*/ 4602480 w 4602480"/>
                    <a:gd name="connsiteY2" fmla="*/ 1758294 h 1759228"/>
                    <a:gd name="connsiteX0" fmla="*/ 0 w 4602480"/>
                    <a:gd name="connsiteY0" fmla="*/ 36174 h 1762825"/>
                    <a:gd name="connsiteX1" fmla="*/ 2362200 w 4602480"/>
                    <a:gd name="connsiteY1" fmla="*/ 798174 h 1762825"/>
                    <a:gd name="connsiteX2" fmla="*/ 4602480 w 4602480"/>
                    <a:gd name="connsiteY2" fmla="*/ 1758294 h 1762825"/>
                    <a:gd name="connsiteX0" fmla="*/ 0 w 4602480"/>
                    <a:gd name="connsiteY0" fmla="*/ 13770 h 1749139"/>
                    <a:gd name="connsiteX1" fmla="*/ 2499360 w 4602480"/>
                    <a:gd name="connsiteY1" fmla="*/ 882450 h 1749139"/>
                    <a:gd name="connsiteX2" fmla="*/ 4602480 w 4602480"/>
                    <a:gd name="connsiteY2" fmla="*/ 1735890 h 1749139"/>
                    <a:gd name="connsiteX0" fmla="*/ 0 w 4602480"/>
                    <a:gd name="connsiteY0" fmla="*/ 26232 h 1761601"/>
                    <a:gd name="connsiteX1" fmla="*/ 2499360 w 4602480"/>
                    <a:gd name="connsiteY1" fmla="*/ 894912 h 1761601"/>
                    <a:gd name="connsiteX2" fmla="*/ 4602480 w 4602480"/>
                    <a:gd name="connsiteY2" fmla="*/ 1748352 h 1761601"/>
                    <a:gd name="connsiteX0" fmla="*/ 0 w 4602480"/>
                    <a:gd name="connsiteY0" fmla="*/ 26232 h 1755788"/>
                    <a:gd name="connsiteX1" fmla="*/ 2499360 w 4602480"/>
                    <a:gd name="connsiteY1" fmla="*/ 894912 h 1755788"/>
                    <a:gd name="connsiteX2" fmla="*/ 4602480 w 4602480"/>
                    <a:gd name="connsiteY2" fmla="*/ 1748352 h 1755788"/>
                    <a:gd name="connsiteX0" fmla="*/ 0 w 4861560"/>
                    <a:gd name="connsiteY0" fmla="*/ 26232 h 1728117"/>
                    <a:gd name="connsiteX1" fmla="*/ 2499360 w 4861560"/>
                    <a:gd name="connsiteY1" fmla="*/ 894912 h 1728117"/>
                    <a:gd name="connsiteX2" fmla="*/ 4861560 w 4861560"/>
                    <a:gd name="connsiteY2" fmla="*/ 1717872 h 1728117"/>
                    <a:gd name="connsiteX0" fmla="*/ 0 w 4794504"/>
                    <a:gd name="connsiteY0" fmla="*/ 20097 h 1752462"/>
                    <a:gd name="connsiteX1" fmla="*/ 2432304 w 4794504"/>
                    <a:gd name="connsiteY1" fmla="*/ 919257 h 1752462"/>
                    <a:gd name="connsiteX2" fmla="*/ 4794504 w 4794504"/>
                    <a:gd name="connsiteY2" fmla="*/ 1742217 h 1752462"/>
                    <a:gd name="connsiteX0" fmla="*/ 0 w 4733544"/>
                    <a:gd name="connsiteY0" fmla="*/ 20097 h 1757925"/>
                    <a:gd name="connsiteX1" fmla="*/ 2432304 w 4733544"/>
                    <a:gd name="connsiteY1" fmla="*/ 919257 h 1757925"/>
                    <a:gd name="connsiteX2" fmla="*/ 4733544 w 4733544"/>
                    <a:gd name="connsiteY2" fmla="*/ 1748313 h 1757925"/>
                    <a:gd name="connsiteX0" fmla="*/ 0 w 4770120"/>
                    <a:gd name="connsiteY0" fmla="*/ 20097 h 1791433"/>
                    <a:gd name="connsiteX1" fmla="*/ 2432304 w 4770120"/>
                    <a:gd name="connsiteY1" fmla="*/ 919257 h 1791433"/>
                    <a:gd name="connsiteX2" fmla="*/ 4770120 w 4770120"/>
                    <a:gd name="connsiteY2" fmla="*/ 1784889 h 1791433"/>
                    <a:gd name="connsiteX0" fmla="*/ 0 w 4770120"/>
                    <a:gd name="connsiteY0" fmla="*/ 27577 h 1796889"/>
                    <a:gd name="connsiteX1" fmla="*/ 2395728 w 4770120"/>
                    <a:gd name="connsiteY1" fmla="*/ 890161 h 1796889"/>
                    <a:gd name="connsiteX2" fmla="*/ 4770120 w 4770120"/>
                    <a:gd name="connsiteY2" fmla="*/ 1792369 h 1796889"/>
                    <a:gd name="connsiteX0" fmla="*/ 0 w 4770120"/>
                    <a:gd name="connsiteY0" fmla="*/ 21936 h 1791248"/>
                    <a:gd name="connsiteX1" fmla="*/ 2395728 w 4770120"/>
                    <a:gd name="connsiteY1" fmla="*/ 884520 h 1791248"/>
                    <a:gd name="connsiteX2" fmla="*/ 4770120 w 4770120"/>
                    <a:gd name="connsiteY2" fmla="*/ 1786728 h 1791248"/>
                    <a:gd name="connsiteX0" fmla="*/ 0 w 4770120"/>
                    <a:gd name="connsiteY0" fmla="*/ 21936 h 1791248"/>
                    <a:gd name="connsiteX1" fmla="*/ 2395728 w 4770120"/>
                    <a:gd name="connsiteY1" fmla="*/ 884520 h 1791248"/>
                    <a:gd name="connsiteX2" fmla="*/ 4770120 w 4770120"/>
                    <a:gd name="connsiteY2" fmla="*/ 1786728 h 1791248"/>
                    <a:gd name="connsiteX0" fmla="*/ 0 w 4770120"/>
                    <a:gd name="connsiteY0" fmla="*/ 21936 h 1786728"/>
                    <a:gd name="connsiteX1" fmla="*/ 2395728 w 4770120"/>
                    <a:gd name="connsiteY1" fmla="*/ 884520 h 1786728"/>
                    <a:gd name="connsiteX2" fmla="*/ 4770120 w 4770120"/>
                    <a:gd name="connsiteY2" fmla="*/ 1786728 h 1786728"/>
                    <a:gd name="connsiteX0" fmla="*/ 0 w 4770120"/>
                    <a:gd name="connsiteY0" fmla="*/ 21936 h 1786728"/>
                    <a:gd name="connsiteX1" fmla="*/ 2395728 w 4770120"/>
                    <a:gd name="connsiteY1" fmla="*/ 884520 h 1786728"/>
                    <a:gd name="connsiteX2" fmla="*/ 4770120 w 4770120"/>
                    <a:gd name="connsiteY2" fmla="*/ 1786728 h 1786728"/>
                    <a:gd name="connsiteX0" fmla="*/ 0 w 4770120"/>
                    <a:gd name="connsiteY0" fmla="*/ 21936 h 1786728"/>
                    <a:gd name="connsiteX1" fmla="*/ 2395728 w 4770120"/>
                    <a:gd name="connsiteY1" fmla="*/ 884520 h 1786728"/>
                    <a:gd name="connsiteX2" fmla="*/ 4770120 w 4770120"/>
                    <a:gd name="connsiteY2" fmla="*/ 1786728 h 1786728"/>
                    <a:gd name="connsiteX0" fmla="*/ 0 w 4770120"/>
                    <a:gd name="connsiteY0" fmla="*/ 21936 h 1786728"/>
                    <a:gd name="connsiteX1" fmla="*/ 2395728 w 4770120"/>
                    <a:gd name="connsiteY1" fmla="*/ 884520 h 1786728"/>
                    <a:gd name="connsiteX2" fmla="*/ 4770120 w 4770120"/>
                    <a:gd name="connsiteY2" fmla="*/ 1786728 h 1786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770120" h="1786728">
                      <a:moveTo>
                        <a:pt x="0" y="21936"/>
                      </a:moveTo>
                      <a:cubicBezTo>
                        <a:pt x="753110" y="10506"/>
                        <a:pt x="1259332" y="-189900"/>
                        <a:pt x="2395728" y="884520"/>
                      </a:cubicBezTo>
                      <a:cubicBezTo>
                        <a:pt x="3205988" y="1806540"/>
                        <a:pt x="4068856" y="1737214"/>
                        <a:pt x="4770120" y="1786728"/>
                      </a:cubicBezTo>
                    </a:path>
                  </a:pathLst>
                </a:custGeom>
                <a:grpFill/>
                <a:ln w="190500" cmpd="sng">
                  <a:gradFill flip="none" rotWithShape="1">
                    <a:gsLst>
                      <a:gs pos="22000">
                        <a:srgbClr val="C27B2B"/>
                      </a:gs>
                      <a:gs pos="91000">
                        <a:srgbClr val="8D652A"/>
                      </a:gs>
                      <a:gs pos="2000">
                        <a:srgbClr val="D49F4F"/>
                      </a:gs>
                      <a:gs pos="90000">
                        <a:srgbClr val="FCD482"/>
                      </a:gs>
                    </a:gsLst>
                    <a:lin ang="19800000" scaled="0"/>
                    <a:tileRect/>
                  </a:gradFill>
                  <a:headEnd type="stealth" w="med" len="med"/>
                  <a:tailEnd type="stealt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61000">
                          <a:srgbClr val="B98B3F"/>
                        </a:gs>
                        <a:gs pos="36000">
                          <a:srgbClr val="A16727"/>
                        </a:gs>
                        <a:gs pos="12000">
                          <a:srgbClr val="BE8A3B"/>
                        </a:gs>
                        <a:gs pos="91000">
                          <a:srgbClr val="4D3613"/>
                        </a:gs>
                      </a:gsLst>
                      <a:lin ang="4200000" scaled="0"/>
                    </a:gra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8" name="Retângulo 17">
                <a:extLst>
                  <a:ext uri="{FF2B5EF4-FFF2-40B4-BE49-F238E27FC236}">
                    <a16:creationId xmlns:a16="http://schemas.microsoft.com/office/drawing/2014/main" id="{9D8A8AE0-845C-3902-02BD-85538454BEB0}"/>
                  </a:ext>
                </a:extLst>
              </p:cNvPr>
              <p:cNvSpPr/>
              <p:nvPr/>
            </p:nvSpPr>
            <p:spPr>
              <a:xfrm rot="18487422">
                <a:off x="5885804" y="3391608"/>
                <a:ext cx="189172" cy="5344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 dirty="0"/>
              </a:p>
            </p:txBody>
          </p:sp>
        </p:grpSp>
        <p:grpSp>
          <p:nvGrpSpPr>
            <p:cNvPr id="14" name="Agrupar 13">
              <a:extLst>
                <a:ext uri="{FF2B5EF4-FFF2-40B4-BE49-F238E27FC236}">
                  <a16:creationId xmlns:a16="http://schemas.microsoft.com/office/drawing/2014/main" id="{BE7143DD-774D-4F57-21B4-E1A13E2A8795}"/>
                </a:ext>
              </a:extLst>
            </p:cNvPr>
            <p:cNvGrpSpPr/>
            <p:nvPr/>
          </p:nvGrpSpPr>
          <p:grpSpPr>
            <a:xfrm>
              <a:off x="3835400" y="504003"/>
              <a:ext cx="4428000" cy="5400000"/>
              <a:chOff x="1788502" y="728335"/>
              <a:chExt cx="8614997" cy="5400000"/>
            </a:xfrm>
            <a:effectLst>
              <a:outerShdw dist="50800" dir="2700000" sx="105000" sy="105000" algn="ctr" rotWithShape="0">
                <a:srgbClr val="C00000">
                  <a:alpha val="0"/>
                </a:srgbClr>
              </a:outerShdw>
            </a:effectLst>
          </p:grpSpPr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1AE24AAC-FA2E-D02A-CC17-634F0FFFBC75}"/>
                  </a:ext>
                </a:extLst>
              </p:cNvPr>
              <p:cNvSpPr txBox="1"/>
              <p:nvPr/>
            </p:nvSpPr>
            <p:spPr>
              <a:xfrm>
                <a:off x="1788502" y="728335"/>
                <a:ext cx="984411" cy="5400000"/>
              </a:xfrm>
              <a:prstGeom prst="rect">
                <a:avLst/>
              </a:prstGeom>
              <a:noFill/>
              <a:effectLst>
                <a:outerShdw blurRad="50800" dist="50800" dir="5400000" algn="ctr" rotWithShape="0">
                  <a:schemeClr val="tx1"/>
                </a:outerShdw>
              </a:effectLst>
            </p:spPr>
            <p:txBody>
              <a:bodyPr wrap="square" rtlCol="0">
                <a:spAutoFit/>
              </a:bodyPr>
              <a:lstStyle>
                <a:defPPr>
                  <a:defRPr lang="pt-ST"/>
                </a:defPPr>
                <a:lvl1pPr algn="ctr">
                  <a:defRPr sz="34400">
                    <a:gradFill>
                      <a:gsLst>
                        <a:gs pos="61000">
                          <a:srgbClr val="B98B3F"/>
                        </a:gs>
                        <a:gs pos="36000">
                          <a:srgbClr val="A16727"/>
                        </a:gs>
                        <a:gs pos="12000">
                          <a:srgbClr val="BE8A3B"/>
                        </a:gs>
                        <a:gs pos="91000">
                          <a:srgbClr val="4D3613"/>
                        </a:gs>
                      </a:gsLst>
                      <a:lin ang="4200000" scaled="0"/>
                    </a:gradFill>
                    <a:effectLst>
                      <a:outerShdw blurRad="101600" dist="50800" dir="1800000" algn="ctr" rotWithShape="0">
                        <a:schemeClr val="tx1">
                          <a:alpha val="32000"/>
                        </a:schemeClr>
                      </a:outerShdw>
                    </a:effectLst>
                  </a:defRPr>
                </a:lvl1pPr>
              </a:lstStyle>
              <a:p>
                <a:r>
                  <a:rPr lang="pt-PT" dirty="0">
                    <a:effectLst>
                      <a:outerShdw blurRad="101600" dist="50800" dir="1800000" algn="ctr" rotWithShape="0">
                        <a:schemeClr val="tx1">
                          <a:alpha val="0"/>
                        </a:schemeClr>
                      </a:outerShdw>
                    </a:effectLst>
                  </a:rPr>
                  <a:t>{</a:t>
                </a:r>
              </a:p>
            </p:txBody>
          </p:sp>
          <p:sp>
            <p:nvSpPr>
              <p:cNvPr id="16" name="CaixaDeTexto 15">
                <a:extLst>
                  <a:ext uri="{FF2B5EF4-FFF2-40B4-BE49-F238E27FC236}">
                    <a16:creationId xmlns:a16="http://schemas.microsoft.com/office/drawing/2014/main" id="{1506A4D0-FFF8-6DAD-CCAF-0298852A5446}"/>
                  </a:ext>
                </a:extLst>
              </p:cNvPr>
              <p:cNvSpPr txBox="1"/>
              <p:nvPr/>
            </p:nvSpPr>
            <p:spPr>
              <a:xfrm>
                <a:off x="9420699" y="728335"/>
                <a:ext cx="982800" cy="5400000"/>
              </a:xfrm>
              <a:prstGeom prst="rect">
                <a:avLst/>
              </a:prstGeom>
              <a:noFill/>
              <a:effectLst>
                <a:outerShdw blurRad="50800" dist="50800" dir="5400000" algn="ctr" rotWithShape="0">
                  <a:schemeClr val="tx1"/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PT" sz="34400" dirty="0">
                    <a:gradFill>
                      <a:gsLst>
                        <a:gs pos="61000">
                          <a:srgbClr val="B98B3F"/>
                        </a:gs>
                        <a:gs pos="36000">
                          <a:srgbClr val="A16727"/>
                        </a:gs>
                        <a:gs pos="12000">
                          <a:srgbClr val="BE8A3B"/>
                        </a:gs>
                        <a:gs pos="91000">
                          <a:srgbClr val="4D3613"/>
                        </a:gs>
                      </a:gsLst>
                      <a:lin ang="4200000" scaled="0"/>
                    </a:gradFill>
                    <a:effectLst>
                      <a:outerShdw blurRad="101600" dist="50800" dir="1800000" algn="ctr" rotWithShape="0">
                        <a:schemeClr val="tx1">
                          <a:alpha val="0"/>
                        </a:schemeClr>
                      </a:outerShdw>
                    </a:effectLst>
                  </a:rPr>
                  <a:t>}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01630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6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0"/>
                            </p:stCondLst>
                            <p:childTnLst>
                              <p:par>
                                <p:cTn id="22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Agrupar 3">
            <a:extLst>
              <a:ext uri="{FF2B5EF4-FFF2-40B4-BE49-F238E27FC236}">
                <a16:creationId xmlns:a16="http://schemas.microsoft.com/office/drawing/2014/main" id="{23F9B94D-9642-FBDD-559F-FEB0BA6DA3D3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Imagem 2">
              <a:extLst>
                <a:ext uri="{FF2B5EF4-FFF2-40B4-BE49-F238E27FC236}">
                  <a16:creationId xmlns:a16="http://schemas.microsoft.com/office/drawing/2014/main" id="{5C40428B-41A5-6D81-2547-0151DBD2EC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2" name="Retângulo 1">
              <a:extLst>
                <a:ext uri="{FF2B5EF4-FFF2-40B4-BE49-F238E27FC236}">
                  <a16:creationId xmlns:a16="http://schemas.microsoft.com/office/drawing/2014/main" id="{1F44E052-9A36-8136-A6C9-9E6D7FED06F2}"/>
                </a:ext>
              </a:extLst>
            </p:cNvPr>
            <p:cNvSpPr/>
            <p:nvPr/>
          </p:nvSpPr>
          <p:spPr>
            <a:xfrm>
              <a:off x="335279" y="579120"/>
              <a:ext cx="11780521" cy="5956949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pic>
          <p:nvPicPr>
            <p:cNvPr id="6" name="Imagem 5">
              <a:extLst>
                <a:ext uri="{FF2B5EF4-FFF2-40B4-BE49-F238E27FC236}">
                  <a16:creationId xmlns:a16="http://schemas.microsoft.com/office/drawing/2014/main" id="{BF710032-BF2C-E867-F41A-3A8D499633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3073"/>
            <a:stretch/>
          </p:blipFill>
          <p:spPr>
            <a:xfrm>
              <a:off x="1033780" y="579120"/>
              <a:ext cx="10253980" cy="59569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9475770"/>
      </p:ext>
    </p:extLst>
  </p:cSld>
  <p:clrMapOvr>
    <a:masterClrMapping/>
  </p:clrMapOvr>
  <p:transition spd="slow" advClick="0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Imagem 24">
            <a:extLst>
              <a:ext uri="{FF2B5EF4-FFF2-40B4-BE49-F238E27FC236}">
                <a16:creationId xmlns:a16="http://schemas.microsoft.com/office/drawing/2014/main" id="{0BCFA582-EA41-7816-C615-DF1DE8414C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3" name="Imagem 22">
            <a:extLst>
              <a:ext uri="{FF2B5EF4-FFF2-40B4-BE49-F238E27FC236}">
                <a16:creationId xmlns:a16="http://schemas.microsoft.com/office/drawing/2014/main" id="{E46C8B73-0941-DCB4-F471-73075A253DF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0500" t="95667" r="6938" b="3185"/>
          <a:stretch/>
        </p:blipFill>
        <p:spPr>
          <a:xfrm>
            <a:off x="11230436" y="6563360"/>
            <a:ext cx="920924" cy="2743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694806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6FA5CE35-F846-028C-6EBE-91075AAC8F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571F74FE-7EA6-35F8-388B-F79CD19D3E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0500" t="95667" r="6938" b="3185"/>
          <a:stretch/>
        </p:blipFill>
        <p:spPr>
          <a:xfrm>
            <a:off x="11230436" y="6563360"/>
            <a:ext cx="920924" cy="2743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48427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: Cantos Diagonais Arredondados 6">
            <a:extLst>
              <a:ext uri="{FF2B5EF4-FFF2-40B4-BE49-F238E27FC236}">
                <a16:creationId xmlns:a16="http://schemas.microsoft.com/office/drawing/2014/main" id="{9E948CA4-7BCA-E5D5-1D01-71D1EE2D97C9}"/>
              </a:ext>
            </a:extLst>
          </p:cNvPr>
          <p:cNvSpPr/>
          <p:nvPr/>
        </p:nvSpPr>
        <p:spPr>
          <a:xfrm>
            <a:off x="1605280" y="297470"/>
            <a:ext cx="6024880" cy="580888"/>
          </a:xfrm>
          <a:prstGeom prst="round2DiagRect">
            <a:avLst>
              <a:gd name="adj1" fmla="val 0"/>
              <a:gd name="adj2" fmla="val 50000"/>
            </a:avLst>
          </a:prstGeom>
          <a:gradFill flip="none" rotWithShape="1">
            <a:gsLst>
              <a:gs pos="58000">
                <a:srgbClr val="D93446"/>
              </a:gs>
              <a:gs pos="100000">
                <a:schemeClr val="bg2">
                  <a:tint val="100000"/>
                  <a:shade val="67000"/>
                  <a:satMod val="145000"/>
                </a:schemeClr>
              </a:gs>
            </a:gsLst>
            <a:lin ang="0" scaled="1"/>
            <a:tileRect/>
          </a:gradFill>
          <a:ln>
            <a:noFill/>
          </a:ln>
          <a:effectLst>
            <a:innerShdw blurRad="850900">
              <a:schemeClr val="tx1">
                <a:lumMod val="95000"/>
                <a:lumOff val="5000"/>
                <a:alpha val="41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PT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9" name="Imagem 28">
            <a:extLst>
              <a:ext uri="{FF2B5EF4-FFF2-40B4-BE49-F238E27FC236}">
                <a16:creationId xmlns:a16="http://schemas.microsoft.com/office/drawing/2014/main" id="{4965BCFD-BEAE-2679-4D3B-C2FE87CDFC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2036" r="99491"/>
                    </a14:imgEffect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830632">
            <a:off x="7151759" y="1309035"/>
            <a:ext cx="1827770" cy="3162553"/>
          </a:xfrm>
          <a:prstGeom prst="rect">
            <a:avLst/>
          </a:prstGeom>
          <a:effectLst>
            <a:glow rad="203200">
              <a:schemeClr val="bg1"/>
            </a:glow>
            <a:innerShdw blurRad="88900">
              <a:prstClr val="black">
                <a:alpha val="19000"/>
              </a:prstClr>
            </a:innerShdw>
            <a:softEdge rad="0"/>
          </a:effectLst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CC2ABDD3-3FA3-70BD-0835-77CD49FA9D21}"/>
              </a:ext>
            </a:extLst>
          </p:cNvPr>
          <p:cNvSpPr txBox="1"/>
          <p:nvPr/>
        </p:nvSpPr>
        <p:spPr>
          <a:xfrm>
            <a:off x="1664843" y="2536368"/>
            <a:ext cx="274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+mn-cs"/>
              </a:rPr>
              <a:t>Resumo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68747527-801B-79E3-3D37-ECD062E17125}"/>
              </a:ext>
            </a:extLst>
          </p:cNvPr>
          <p:cNvSpPr txBox="1"/>
          <p:nvPr/>
        </p:nvSpPr>
        <p:spPr>
          <a:xfrm>
            <a:off x="2225964" y="1681018"/>
            <a:ext cx="1431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Interface 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83D80876-13C0-76BB-B00D-BAF36DC0B91D}"/>
              </a:ext>
            </a:extLst>
          </p:cNvPr>
          <p:cNvSpPr txBox="1"/>
          <p:nvPr/>
        </p:nvSpPr>
        <p:spPr>
          <a:xfrm>
            <a:off x="5985164" y="1034473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Estética</a:t>
            </a:r>
          </a:p>
        </p:txBody>
      </p:sp>
    </p:spTree>
    <p:extLst>
      <p:ext uri="{BB962C8B-B14F-4D97-AF65-F5344CB8AC3E}">
        <p14:creationId xmlns:p14="http://schemas.microsoft.com/office/powerpoint/2010/main" val="3924557414"/>
      </p:ext>
    </p:extLst>
  </p:cSld>
  <p:clrMapOvr>
    <a:masterClrMapping/>
  </p:clrMapOvr>
  <p:transition spd="slow" advClick="0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1C20DEA1-92E4-55FF-5479-7085127E9E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220350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bg2">
                <a:tint val="90000"/>
                <a:shade val="92000"/>
                <a:satMod val="160000"/>
              </a:schemeClr>
            </a:gs>
            <a:gs pos="77000">
              <a:schemeClr val="bg2">
                <a:tint val="100000"/>
                <a:shade val="73000"/>
                <a:satMod val="155000"/>
              </a:schemeClr>
            </a:gs>
            <a:gs pos="100000">
              <a:schemeClr val="bg2">
                <a:tint val="100000"/>
                <a:shade val="67000"/>
                <a:satMod val="14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>
            <a:extLst>
              <a:ext uri="{FF2B5EF4-FFF2-40B4-BE49-F238E27FC236}">
                <a16:creationId xmlns:a16="http://schemas.microsoft.com/office/drawing/2014/main" id="{5255FCD4-FCD8-452F-A0C5-29E348486A8E}"/>
              </a:ext>
            </a:extLst>
          </p:cNvPr>
          <p:cNvSpPr/>
          <p:nvPr/>
        </p:nvSpPr>
        <p:spPr>
          <a:xfrm>
            <a:off x="240988" y="0"/>
            <a:ext cx="11161486" cy="738664"/>
          </a:xfrm>
          <a:prstGeom prst="rect">
            <a:avLst/>
          </a:prstGeom>
          <a:noFill/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  <a:reflection blurRad="1003300" stA="6000" endPos="72000" dist="444500" dir="5400000" sy="-100000" algn="bl" rotWithShape="0"/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4200" b="1" i="0" u="none" strike="noStrike" kern="1200" cap="none" spc="0" normalizeH="0" baseline="0" noProof="0" dirty="0">
                <a:ln w="12700">
                  <a:solidFill>
                    <a:srgbClr val="27CED7">
                      <a:lumMod val="50000"/>
                    </a:srgbClr>
                  </a:solidFill>
                  <a:prstDash val="solid"/>
                </a:ln>
                <a:pattFill prst="narHorz">
                  <a:fgClr>
                    <a:srgbClr val="27CED7"/>
                  </a:fgClr>
                  <a:bgClr>
                    <a:srgbClr val="27CED7">
                      <a:lumMod val="40000"/>
                      <a:lumOff val="60000"/>
                    </a:srgbClr>
                  </a:bgClr>
                </a:pattFill>
                <a:effectLst>
                  <a:innerShdw blurRad="177800">
                    <a:srgbClr val="27CED7">
                      <a:lumMod val="50000"/>
                    </a:srgbClr>
                  </a:innerShdw>
                </a:effectLst>
                <a:uLnTx/>
                <a:uFillTx/>
                <a:latin typeface="Century Gothic" panose="020B0502020202020204"/>
                <a:ea typeface="+mn-ea"/>
                <a:cs typeface="Times New Roman" panose="02020603050405020304" pitchFamily="18" charset="0"/>
              </a:rPr>
              <a:t>	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F7A631B7-5C60-4BDF-AB43-96225DFB5069}"/>
              </a:ext>
            </a:extLst>
          </p:cNvPr>
          <p:cNvSpPr txBox="1"/>
          <p:nvPr/>
        </p:nvSpPr>
        <p:spPr>
          <a:xfrm>
            <a:off x="0" y="5657671"/>
            <a:ext cx="75619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2400" b="1" i="0" u="none" strike="noStrike" kern="1200" cap="none" spc="0" normalizeH="0" baseline="0" noProof="0" dirty="0">
                <a:ln w="12700">
                  <a:solidFill>
                    <a:srgbClr val="27CED7">
                      <a:lumMod val="50000"/>
                    </a:srgbClr>
                  </a:solidFill>
                  <a:prstDash val="solid"/>
                </a:ln>
                <a:pattFill prst="narHorz">
                  <a:fgClr>
                    <a:srgbClr val="27CED7"/>
                  </a:fgClr>
                  <a:bgClr>
                    <a:srgbClr val="27CED7">
                      <a:lumMod val="40000"/>
                      <a:lumOff val="60000"/>
                    </a:srgbClr>
                  </a:bgClr>
                </a:pattFill>
                <a:effectLst>
                  <a:innerShdw blurRad="177800">
                    <a:srgbClr val="27CED7">
                      <a:lumMod val="50000"/>
                    </a:srgbClr>
                  </a:innerShdw>
                </a:effectLst>
                <a:uLnTx/>
                <a:uFillTx/>
                <a:latin typeface="Century Gothic" panose="020B0502020202020204"/>
                <a:ea typeface="+mn-ea"/>
                <a:cs typeface="Times New Roman" panose="02020603050405020304" pitchFamily="18" charset="0"/>
              </a:rPr>
              <a:t>Aluno: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2400" b="1" i="0" u="none" strike="noStrike" kern="1200" cap="none" spc="0" normalizeH="0" baseline="0" noProof="0" dirty="0">
                <a:ln w="12700">
                  <a:solidFill>
                    <a:srgbClr val="27CED7">
                      <a:lumMod val="50000"/>
                    </a:srgbClr>
                  </a:solidFill>
                  <a:prstDash val="solid"/>
                </a:ln>
                <a:pattFill prst="narHorz">
                  <a:fgClr>
                    <a:srgbClr val="27CED7"/>
                  </a:fgClr>
                  <a:bgClr>
                    <a:srgbClr val="27CED7">
                      <a:lumMod val="40000"/>
                      <a:lumOff val="60000"/>
                    </a:srgbClr>
                  </a:bgClr>
                </a:pattFill>
                <a:effectLst>
                  <a:innerShdw blurRad="177800">
                    <a:srgbClr val="27CED7">
                      <a:lumMod val="50000"/>
                    </a:srgbClr>
                  </a:innerShdw>
                </a:effectLst>
                <a:uLnTx/>
                <a:uFillTx/>
                <a:latin typeface="Century Gothic" panose="020B0502020202020204"/>
                <a:ea typeface="+mn-ea"/>
                <a:cs typeface="Times New Roman" panose="02020603050405020304" pitchFamily="18" charset="0"/>
              </a:rPr>
              <a:t>Professor Orientador: Filipe Raminhos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2400" b="1" i="0" u="none" strike="noStrike" kern="1200" cap="none" spc="0" normalizeH="0" baseline="0" noProof="0" dirty="0">
                <a:ln w="12700">
                  <a:solidFill>
                    <a:srgbClr val="27CED7">
                      <a:lumMod val="50000"/>
                    </a:srgbClr>
                  </a:solidFill>
                  <a:prstDash val="solid"/>
                </a:ln>
                <a:pattFill prst="narHorz">
                  <a:fgClr>
                    <a:srgbClr val="27CED7"/>
                  </a:fgClr>
                  <a:bgClr>
                    <a:srgbClr val="27CED7">
                      <a:lumMod val="40000"/>
                      <a:lumOff val="60000"/>
                    </a:srgbClr>
                  </a:bgClr>
                </a:pattFill>
                <a:effectLst>
                  <a:innerShdw blurRad="177800">
                    <a:srgbClr val="27CED7">
                      <a:lumMod val="50000"/>
                    </a:srgbClr>
                  </a:innerShdw>
                </a:effectLst>
                <a:uLnTx/>
                <a:uFillTx/>
                <a:latin typeface="Century Gothic" panose="020B0502020202020204"/>
                <a:ea typeface="+mn-ea"/>
                <a:cs typeface="Times New Roman" panose="02020603050405020304" pitchFamily="18" charset="0"/>
              </a:rPr>
              <a:t>Triénio: 2018/2021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D2BBD40A-117D-4D79-8FF2-51737B0348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662" y="89447"/>
            <a:ext cx="1579051" cy="559769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</a:effectLst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BEA932A8-DA9D-4D52-A4DF-97906A93DBEB}"/>
              </a:ext>
            </a:extLst>
          </p:cNvPr>
          <p:cNvSpPr txBox="1"/>
          <p:nvPr/>
        </p:nvSpPr>
        <p:spPr>
          <a:xfrm>
            <a:off x="1779854" y="936010"/>
            <a:ext cx="7561943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2400" b="1" i="0" u="none" strike="sngStrike" kern="1200" cap="none" spc="0" normalizeH="0" baseline="0" noProof="0" dirty="0">
                <a:ln w="12700">
                  <a:solidFill>
                    <a:srgbClr val="27CED7">
                      <a:lumMod val="50000"/>
                    </a:srgbClr>
                  </a:solidFill>
                  <a:prstDash val="solid"/>
                </a:ln>
                <a:pattFill prst="narHorz">
                  <a:fgClr>
                    <a:srgbClr val="27CED7"/>
                  </a:fgClr>
                  <a:bgClr>
                    <a:srgbClr val="27CED7">
                      <a:lumMod val="40000"/>
                      <a:lumOff val="60000"/>
                    </a:srgbClr>
                  </a:bgClr>
                </a:pattFill>
                <a:effectLst>
                  <a:innerShdw blurRad="177800">
                    <a:srgbClr val="27CED7">
                      <a:lumMod val="50000"/>
                    </a:srgbClr>
                  </a:innerShdw>
                </a:effectLst>
                <a:uLnTx/>
                <a:uFillTx/>
                <a:latin typeface="Century Gothic" panose="020B0502020202020204"/>
                <a:ea typeface="+mn-ea"/>
                <a:cs typeface="Times New Roman" panose="02020603050405020304" pitchFamily="18" charset="0"/>
              </a:rPr>
              <a:t>Capa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2400" b="1" i="0" u="none" strike="sngStrike" kern="1200" cap="none" spc="0" normalizeH="0" baseline="0" noProof="0" dirty="0">
                <a:ln w="12700">
                  <a:solidFill>
                    <a:srgbClr val="27CED7">
                      <a:lumMod val="50000"/>
                    </a:srgbClr>
                  </a:solidFill>
                  <a:prstDash val="solid"/>
                </a:ln>
                <a:pattFill prst="narHorz">
                  <a:fgClr>
                    <a:srgbClr val="27CED7"/>
                  </a:fgClr>
                  <a:bgClr>
                    <a:srgbClr val="27CED7">
                      <a:lumMod val="40000"/>
                      <a:lumOff val="60000"/>
                    </a:srgbClr>
                  </a:bgClr>
                </a:pattFill>
                <a:effectLst>
                  <a:innerShdw blurRad="177800">
                    <a:srgbClr val="27CED7">
                      <a:lumMod val="50000"/>
                    </a:srgbClr>
                  </a:innerShdw>
                </a:effectLst>
                <a:uLnTx/>
                <a:uFillTx/>
                <a:latin typeface="Century Gothic" panose="020B0502020202020204"/>
                <a:ea typeface="+mn-ea"/>
                <a:cs typeface="Times New Roman" panose="02020603050405020304" pitchFamily="18" charset="0"/>
              </a:rPr>
              <a:t>Índice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2400" b="1" i="0" u="none" strike="noStrike" kern="1200" cap="none" spc="0" normalizeH="0" baseline="0" noProof="0" dirty="0">
                <a:ln w="12700">
                  <a:solidFill>
                    <a:srgbClr val="27CED7">
                      <a:lumMod val="50000"/>
                    </a:srgbClr>
                  </a:solidFill>
                  <a:prstDash val="solid"/>
                </a:ln>
                <a:pattFill prst="narHorz">
                  <a:fgClr>
                    <a:srgbClr val="27CED7"/>
                  </a:fgClr>
                  <a:bgClr>
                    <a:srgbClr val="27CED7">
                      <a:lumMod val="40000"/>
                      <a:lumOff val="60000"/>
                    </a:srgbClr>
                  </a:bgClr>
                </a:pattFill>
                <a:effectLst>
                  <a:innerShdw blurRad="177800">
                    <a:srgbClr val="27CED7">
                      <a:lumMod val="50000"/>
                    </a:srgbClr>
                  </a:innerShdw>
                </a:effectLst>
                <a:uLnTx/>
                <a:uFillTx/>
                <a:latin typeface="Century Gothic" panose="020B0502020202020204"/>
                <a:ea typeface="+mn-ea"/>
                <a:cs typeface="Times New Roman" panose="02020603050405020304" pitchFamily="18" charset="0"/>
              </a:rPr>
              <a:t>Resu</a:t>
            </a:r>
            <a:r>
              <a:rPr kumimoji="0" lang="pt-PT" sz="2400" b="1" i="0" u="none" strike="sngStrike" kern="1200" cap="none" spc="0" normalizeH="0" baseline="0" noProof="0" dirty="0">
                <a:ln w="12700">
                  <a:solidFill>
                    <a:srgbClr val="27CED7">
                      <a:lumMod val="50000"/>
                    </a:srgbClr>
                  </a:solidFill>
                  <a:prstDash val="solid"/>
                </a:ln>
                <a:pattFill prst="narHorz">
                  <a:fgClr>
                    <a:srgbClr val="27CED7"/>
                  </a:fgClr>
                  <a:bgClr>
                    <a:srgbClr val="27CED7">
                      <a:lumMod val="40000"/>
                      <a:lumOff val="60000"/>
                    </a:srgbClr>
                  </a:bgClr>
                </a:pattFill>
                <a:effectLst>
                  <a:innerShdw blurRad="177800">
                    <a:srgbClr val="27CED7">
                      <a:lumMod val="50000"/>
                    </a:srgbClr>
                  </a:innerShdw>
                </a:effectLst>
                <a:uLnTx/>
                <a:uFillTx/>
                <a:latin typeface="Century Gothic" panose="020B0502020202020204"/>
                <a:ea typeface="+mn-ea"/>
                <a:cs typeface="Times New Roman" panose="02020603050405020304" pitchFamily="18" charset="0"/>
              </a:rPr>
              <a:t>mo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2400" b="1" i="0" u="none" strike="noStrike" kern="1200" cap="none" spc="0" normalizeH="0" baseline="0" noProof="0" dirty="0">
                <a:ln w="12700">
                  <a:solidFill>
                    <a:srgbClr val="27CED7">
                      <a:lumMod val="50000"/>
                    </a:srgbClr>
                  </a:solidFill>
                  <a:prstDash val="solid"/>
                </a:ln>
                <a:pattFill prst="narHorz">
                  <a:fgClr>
                    <a:srgbClr val="27CED7"/>
                  </a:fgClr>
                  <a:bgClr>
                    <a:srgbClr val="27CED7">
                      <a:lumMod val="40000"/>
                      <a:lumOff val="60000"/>
                    </a:srgbClr>
                  </a:bgClr>
                </a:pattFill>
                <a:effectLst>
                  <a:innerShdw blurRad="177800">
                    <a:srgbClr val="27CED7">
                      <a:lumMod val="50000"/>
                    </a:srgbClr>
                  </a:innerShdw>
                </a:effectLst>
                <a:uLnTx/>
                <a:uFillTx/>
                <a:latin typeface="Century Gothic" panose="020B0502020202020204"/>
                <a:ea typeface="+mn-ea"/>
                <a:cs typeface="Times New Roman" panose="02020603050405020304" pitchFamily="18" charset="0"/>
              </a:rPr>
              <a:t>Palavras- </a:t>
            </a:r>
            <a:r>
              <a:rPr kumimoji="0" lang="pt-PT" sz="2400" b="1" i="0" u="none" strike="sngStrike" kern="1200" cap="none" spc="0" normalizeH="0" baseline="0" noProof="0" dirty="0">
                <a:ln w="12700">
                  <a:solidFill>
                    <a:srgbClr val="27CED7">
                      <a:lumMod val="50000"/>
                    </a:srgbClr>
                  </a:solidFill>
                  <a:prstDash val="solid"/>
                </a:ln>
                <a:pattFill prst="narHorz">
                  <a:fgClr>
                    <a:srgbClr val="27CED7"/>
                  </a:fgClr>
                  <a:bgClr>
                    <a:srgbClr val="27CED7">
                      <a:lumMod val="40000"/>
                      <a:lumOff val="60000"/>
                    </a:srgbClr>
                  </a:bgClr>
                </a:pattFill>
                <a:effectLst>
                  <a:innerShdw blurRad="177800">
                    <a:srgbClr val="27CED7">
                      <a:lumMod val="50000"/>
                    </a:srgbClr>
                  </a:innerShdw>
                </a:effectLst>
                <a:uLnTx/>
                <a:uFillTx/>
                <a:latin typeface="Century Gothic" panose="020B0502020202020204"/>
                <a:ea typeface="+mn-ea"/>
                <a:cs typeface="Times New Roman" panose="02020603050405020304" pitchFamily="18" charset="0"/>
              </a:rPr>
              <a:t>chave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2400" b="1" i="0" u="none" strike="noStrike" kern="1200" cap="none" spc="0" normalizeH="0" baseline="0" noProof="0" dirty="0">
                <a:ln w="12700">
                  <a:solidFill>
                    <a:srgbClr val="27CED7">
                      <a:lumMod val="50000"/>
                    </a:srgbClr>
                  </a:solidFill>
                  <a:prstDash val="solid"/>
                </a:ln>
                <a:pattFill prst="narHorz">
                  <a:fgClr>
                    <a:srgbClr val="27CED7"/>
                  </a:fgClr>
                  <a:bgClr>
                    <a:srgbClr val="27CED7">
                      <a:lumMod val="40000"/>
                      <a:lumOff val="60000"/>
                    </a:srgbClr>
                  </a:bgClr>
                </a:pattFill>
                <a:effectLst>
                  <a:innerShdw blurRad="177800">
                    <a:srgbClr val="27CED7">
                      <a:lumMod val="50000"/>
                    </a:srgbClr>
                  </a:innerShdw>
                </a:effectLst>
                <a:uLnTx/>
                <a:uFillTx/>
                <a:latin typeface="Century Gothic" panose="020B0502020202020204"/>
                <a:ea typeface="+mn-ea"/>
                <a:cs typeface="Times New Roman" panose="02020603050405020304" pitchFamily="18" charset="0"/>
              </a:rPr>
              <a:t>Escolha e Fundamentação do Projeto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2400" b="1" i="0" u="none" strike="noStrike" kern="1200" cap="none" spc="0" normalizeH="0" baseline="0" noProof="0" dirty="0">
                <a:ln w="12700">
                  <a:solidFill>
                    <a:srgbClr val="27CED7">
                      <a:lumMod val="50000"/>
                    </a:srgbClr>
                  </a:solidFill>
                  <a:prstDash val="solid"/>
                </a:ln>
                <a:pattFill prst="narHorz">
                  <a:fgClr>
                    <a:srgbClr val="27CED7"/>
                  </a:fgClr>
                  <a:bgClr>
                    <a:srgbClr val="27CED7">
                      <a:lumMod val="40000"/>
                      <a:lumOff val="60000"/>
                    </a:srgbClr>
                  </a:bgClr>
                </a:pattFill>
                <a:effectLst>
                  <a:innerShdw blurRad="177800">
                    <a:srgbClr val="27CED7">
                      <a:lumMod val="50000"/>
                    </a:srgbClr>
                  </a:innerShdw>
                </a:effectLst>
                <a:uLnTx/>
                <a:uFillTx/>
                <a:latin typeface="Century Gothic" panose="020B0502020202020204"/>
                <a:ea typeface="+mn-ea"/>
                <a:cs typeface="Times New Roman" panose="02020603050405020304" pitchFamily="18" charset="0"/>
              </a:rPr>
              <a:t>Enquadramento Teórico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2400" b="1" i="0" u="none" strike="noStrike" kern="1200" cap="none" spc="0" normalizeH="0" baseline="0" noProof="0" dirty="0">
                <a:ln w="12700">
                  <a:solidFill>
                    <a:srgbClr val="27CED7">
                      <a:lumMod val="50000"/>
                    </a:srgbClr>
                  </a:solidFill>
                  <a:prstDash val="solid"/>
                </a:ln>
                <a:pattFill prst="narHorz">
                  <a:fgClr>
                    <a:srgbClr val="27CED7"/>
                  </a:fgClr>
                  <a:bgClr>
                    <a:srgbClr val="27CED7">
                      <a:lumMod val="40000"/>
                      <a:lumOff val="60000"/>
                    </a:srgbClr>
                  </a:bgClr>
                </a:pattFill>
                <a:effectLst>
                  <a:innerShdw blurRad="177800">
                    <a:srgbClr val="27CED7">
                      <a:lumMod val="50000"/>
                    </a:srgbClr>
                  </a:innerShdw>
                </a:effectLst>
                <a:uLnTx/>
                <a:uFillTx/>
                <a:latin typeface="Century Gothic" panose="020B0502020202020204"/>
                <a:ea typeface="+mn-ea"/>
                <a:cs typeface="Times New Roman" panose="02020603050405020304" pitchFamily="18" charset="0"/>
              </a:rPr>
              <a:t>Enquadramento Prático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2400" b="1" i="0" u="none" strike="noStrike" kern="1200" cap="none" spc="0" normalizeH="0" baseline="0" noProof="0" dirty="0">
                <a:ln w="12700">
                  <a:solidFill>
                    <a:srgbClr val="27CED7">
                      <a:lumMod val="50000"/>
                    </a:srgbClr>
                  </a:solidFill>
                  <a:prstDash val="solid"/>
                </a:ln>
                <a:pattFill prst="narHorz">
                  <a:fgClr>
                    <a:srgbClr val="27CED7"/>
                  </a:fgClr>
                  <a:bgClr>
                    <a:srgbClr val="27CED7">
                      <a:lumMod val="40000"/>
                      <a:lumOff val="60000"/>
                    </a:srgbClr>
                  </a:bgClr>
                </a:pattFill>
                <a:effectLst>
                  <a:innerShdw blurRad="177800">
                    <a:srgbClr val="27CED7">
                      <a:lumMod val="50000"/>
                    </a:srgbClr>
                  </a:innerShdw>
                </a:effectLst>
                <a:uLnTx/>
                <a:uFillTx/>
                <a:latin typeface="Century Gothic" panose="020B0502020202020204"/>
                <a:ea typeface="+mn-ea"/>
                <a:cs typeface="Times New Roman" panose="02020603050405020304" pitchFamily="18" charset="0"/>
              </a:rPr>
              <a:t>Testes e Resultados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2400" b="1" i="0" u="none" strike="noStrike" kern="1200" cap="none" spc="0" normalizeH="0" baseline="0" noProof="0" dirty="0">
                <a:ln w="12700">
                  <a:solidFill>
                    <a:srgbClr val="27CED7">
                      <a:lumMod val="50000"/>
                    </a:srgbClr>
                  </a:solidFill>
                  <a:prstDash val="solid"/>
                </a:ln>
                <a:pattFill prst="narHorz">
                  <a:fgClr>
                    <a:srgbClr val="27CED7"/>
                  </a:fgClr>
                  <a:bgClr>
                    <a:srgbClr val="27CED7">
                      <a:lumMod val="40000"/>
                      <a:lumOff val="60000"/>
                    </a:srgbClr>
                  </a:bgClr>
                </a:pattFill>
                <a:effectLst>
                  <a:innerShdw blurRad="177800">
                    <a:srgbClr val="27CED7">
                      <a:lumMod val="50000"/>
                    </a:srgbClr>
                  </a:innerShdw>
                </a:effectLst>
                <a:uLnTx/>
                <a:uFillTx/>
                <a:latin typeface="Century Gothic" panose="020B0502020202020204"/>
                <a:ea typeface="+mn-ea"/>
                <a:cs typeface="Times New Roman" panose="02020603050405020304" pitchFamily="18" charset="0"/>
              </a:rPr>
              <a:t>Demonstração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2400" b="1" i="0" u="none" strike="noStrike" kern="1200" cap="none" spc="0" normalizeH="0" baseline="0" noProof="0" dirty="0">
                <a:ln w="12700">
                  <a:solidFill>
                    <a:srgbClr val="27CED7">
                      <a:lumMod val="50000"/>
                    </a:srgbClr>
                  </a:solidFill>
                  <a:prstDash val="solid"/>
                </a:ln>
                <a:pattFill prst="narHorz">
                  <a:fgClr>
                    <a:srgbClr val="27CED7"/>
                  </a:fgClr>
                  <a:bgClr>
                    <a:srgbClr val="27CED7">
                      <a:lumMod val="40000"/>
                      <a:lumOff val="60000"/>
                    </a:srgbClr>
                  </a:bgClr>
                </a:pattFill>
                <a:effectLst>
                  <a:innerShdw blurRad="177800">
                    <a:srgbClr val="27CED7">
                      <a:lumMod val="50000"/>
                    </a:srgbClr>
                  </a:innerShdw>
                </a:effectLst>
                <a:uLnTx/>
                <a:uFillTx/>
                <a:latin typeface="Century Gothic" panose="020B0502020202020204"/>
                <a:ea typeface="+mn-ea"/>
                <a:cs typeface="Times New Roman" panose="02020603050405020304" pitchFamily="18" charset="0"/>
              </a:rPr>
              <a:t>Orçamentação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2400" b="1" i="0" u="none" strike="noStrike" kern="1200" cap="none" spc="0" normalizeH="0" baseline="0" noProof="0" dirty="0">
                <a:ln w="12700">
                  <a:solidFill>
                    <a:srgbClr val="27CED7">
                      <a:lumMod val="50000"/>
                    </a:srgbClr>
                  </a:solidFill>
                  <a:prstDash val="solid"/>
                </a:ln>
                <a:pattFill prst="narHorz">
                  <a:fgClr>
                    <a:srgbClr val="27CED7"/>
                  </a:fgClr>
                  <a:bgClr>
                    <a:srgbClr val="27CED7">
                      <a:lumMod val="40000"/>
                      <a:lumOff val="60000"/>
                    </a:srgbClr>
                  </a:bgClr>
                </a:pattFill>
                <a:effectLst>
                  <a:innerShdw blurRad="177800">
                    <a:srgbClr val="27CED7">
                      <a:lumMod val="50000"/>
                    </a:srgbClr>
                  </a:innerShdw>
                </a:effectLst>
                <a:uLnTx/>
                <a:uFillTx/>
                <a:latin typeface="Century Gothic" panose="020B0502020202020204"/>
                <a:ea typeface="+mn-ea"/>
                <a:cs typeface="Times New Roman" panose="02020603050405020304" pitchFamily="18" charset="0"/>
              </a:rPr>
              <a:t>Trabalhos Futuros/ ou outros trabalhos realizados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2400" b="1" i="0" u="none" strike="noStrike" kern="1200" cap="none" spc="0" normalizeH="0" baseline="0" noProof="0" dirty="0">
                <a:ln w="12700">
                  <a:solidFill>
                    <a:srgbClr val="27CED7">
                      <a:lumMod val="50000"/>
                    </a:srgbClr>
                  </a:solidFill>
                  <a:prstDash val="solid"/>
                </a:ln>
                <a:pattFill prst="narHorz">
                  <a:fgClr>
                    <a:srgbClr val="27CED7"/>
                  </a:fgClr>
                  <a:bgClr>
                    <a:srgbClr val="27CED7">
                      <a:lumMod val="40000"/>
                      <a:lumOff val="60000"/>
                    </a:srgbClr>
                  </a:bgClr>
                </a:pattFill>
                <a:effectLst>
                  <a:innerShdw blurRad="177800">
                    <a:srgbClr val="27CED7">
                      <a:lumMod val="50000"/>
                    </a:srgbClr>
                  </a:innerShdw>
                </a:effectLst>
                <a:uLnTx/>
                <a:uFillTx/>
                <a:latin typeface="Century Gothic" panose="020B0502020202020204"/>
                <a:ea typeface="+mn-ea"/>
                <a:cs typeface="Times New Roman" panose="02020603050405020304" pitchFamily="18" charset="0"/>
              </a:rPr>
              <a:t>Agradecimentos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PT" sz="2400" b="1" i="0" u="none" strike="noStrike" kern="1200" cap="none" spc="0" normalizeH="0" baseline="0" noProof="0" dirty="0">
              <a:ln w="12700">
                <a:solidFill>
                  <a:srgbClr val="27CED7">
                    <a:lumMod val="50000"/>
                  </a:srgbClr>
                </a:solidFill>
                <a:prstDash val="solid"/>
              </a:ln>
              <a:pattFill prst="narHorz">
                <a:fgClr>
                  <a:srgbClr val="27CED7"/>
                </a:fgClr>
                <a:bgClr>
                  <a:srgbClr val="27CED7">
                    <a:lumMod val="40000"/>
                    <a:lumOff val="60000"/>
                  </a:srgbClr>
                </a:bgClr>
              </a:pattFill>
              <a:effectLst>
                <a:innerShdw blurRad="177800">
                  <a:srgbClr val="27CED7">
                    <a:lumMod val="50000"/>
                  </a:srgbClr>
                </a:innerShdw>
              </a:effectLst>
              <a:uLnTx/>
              <a:uFillTx/>
              <a:latin typeface="Century Gothic" panose="020B0502020202020204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89A6D84A-391D-4D51-82F0-FF35DB91D4A9}"/>
              </a:ext>
            </a:extLst>
          </p:cNvPr>
          <p:cNvPicPr/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5749" y="154478"/>
            <a:ext cx="933449" cy="73866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568810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201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tângulo 79">
            <a:extLst>
              <a:ext uri="{FF2B5EF4-FFF2-40B4-BE49-F238E27FC236}">
                <a16:creationId xmlns:a16="http://schemas.microsoft.com/office/drawing/2014/main" id="{8B3C3E0B-8AC3-00DF-EE7B-1455A169572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45" name="Retângulo: Cantos Arredondados 44">
            <a:extLst>
              <a:ext uri="{FF2B5EF4-FFF2-40B4-BE49-F238E27FC236}">
                <a16:creationId xmlns:a16="http://schemas.microsoft.com/office/drawing/2014/main" id="{B2AA3D04-202D-92A9-5CFD-446646AE8D6C}"/>
              </a:ext>
            </a:extLst>
          </p:cNvPr>
          <p:cNvSpPr>
            <a:spLocks noChangeAspect="1"/>
          </p:cNvSpPr>
          <p:nvPr/>
        </p:nvSpPr>
        <p:spPr>
          <a:xfrm>
            <a:off x="2821569" y="154569"/>
            <a:ext cx="6548862" cy="6548862"/>
          </a:xfrm>
          <a:prstGeom prst="roundRect">
            <a:avLst>
              <a:gd name="adj" fmla="val 21768"/>
            </a:avLst>
          </a:prstGeom>
          <a:solidFill>
            <a:srgbClr val="251F4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1" name="Retângulo: Cantos Arredondados 80">
            <a:extLst>
              <a:ext uri="{FF2B5EF4-FFF2-40B4-BE49-F238E27FC236}">
                <a16:creationId xmlns:a16="http://schemas.microsoft.com/office/drawing/2014/main" id="{0FFE7F51-8779-1A64-CB76-9F7BFBB2AC0B}"/>
              </a:ext>
            </a:extLst>
          </p:cNvPr>
          <p:cNvSpPr>
            <a:spLocks/>
          </p:cNvSpPr>
          <p:nvPr/>
        </p:nvSpPr>
        <p:spPr>
          <a:xfrm>
            <a:off x="3036000" y="369000"/>
            <a:ext cx="6120000" cy="6120000"/>
          </a:xfrm>
          <a:prstGeom prst="roundRect">
            <a:avLst>
              <a:gd name="adj" fmla="val 0"/>
            </a:avLst>
          </a:prstGeom>
          <a:solidFill>
            <a:srgbClr val="000F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C659B46A-47F1-43E7-37EE-7EF5A58DB8F8}"/>
              </a:ext>
            </a:extLst>
          </p:cNvPr>
          <p:cNvSpPr/>
          <p:nvPr/>
        </p:nvSpPr>
        <p:spPr>
          <a:xfrm>
            <a:off x="3388776" y="608266"/>
            <a:ext cx="5400000" cy="5400000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46" name="Forma livre: Forma 45">
            <a:extLst>
              <a:ext uri="{FF2B5EF4-FFF2-40B4-BE49-F238E27FC236}">
                <a16:creationId xmlns:a16="http://schemas.microsoft.com/office/drawing/2014/main" id="{C59587E2-930F-3AFA-2DA1-234506AAE44F}"/>
              </a:ext>
            </a:extLst>
          </p:cNvPr>
          <p:cNvSpPr/>
          <p:nvPr/>
        </p:nvSpPr>
        <p:spPr>
          <a:xfrm rot="387971" flipH="1">
            <a:off x="3166722" y="1158413"/>
            <a:ext cx="5899685" cy="4541174"/>
          </a:xfrm>
          <a:custGeom>
            <a:avLst/>
            <a:gdLst>
              <a:gd name="connsiteX0" fmla="*/ 0 w 4221480"/>
              <a:gd name="connsiteY0" fmla="*/ 0 h 1518870"/>
              <a:gd name="connsiteX1" fmla="*/ 2148840 w 4221480"/>
              <a:gd name="connsiteY1" fmla="*/ 1295400 h 1518870"/>
              <a:gd name="connsiteX2" fmla="*/ 4221480 w 4221480"/>
              <a:gd name="connsiteY2" fmla="*/ 1508760 h 1518870"/>
              <a:gd name="connsiteX0" fmla="*/ 0 w 4221480"/>
              <a:gd name="connsiteY0" fmla="*/ 0 h 1509404"/>
              <a:gd name="connsiteX1" fmla="*/ 1859280 w 4221480"/>
              <a:gd name="connsiteY1" fmla="*/ 868680 h 1509404"/>
              <a:gd name="connsiteX2" fmla="*/ 4221480 w 4221480"/>
              <a:gd name="connsiteY2" fmla="*/ 1508760 h 1509404"/>
              <a:gd name="connsiteX0" fmla="*/ 0 w 4389120"/>
              <a:gd name="connsiteY0" fmla="*/ 0 h 1204604"/>
              <a:gd name="connsiteX1" fmla="*/ 2026920 w 4389120"/>
              <a:gd name="connsiteY1" fmla="*/ 563880 h 1204604"/>
              <a:gd name="connsiteX2" fmla="*/ 4389120 w 4389120"/>
              <a:gd name="connsiteY2" fmla="*/ 1203960 h 1204604"/>
              <a:gd name="connsiteX0" fmla="*/ 0 w 4389120"/>
              <a:gd name="connsiteY0" fmla="*/ 0 h 1204604"/>
              <a:gd name="connsiteX1" fmla="*/ 2026920 w 4389120"/>
              <a:gd name="connsiteY1" fmla="*/ 563880 h 1204604"/>
              <a:gd name="connsiteX2" fmla="*/ 4389120 w 4389120"/>
              <a:gd name="connsiteY2" fmla="*/ 1203960 h 1204604"/>
              <a:gd name="connsiteX0" fmla="*/ 0 w 4617720"/>
              <a:gd name="connsiteY0" fmla="*/ 0 h 1859532"/>
              <a:gd name="connsiteX1" fmla="*/ 2026920 w 4617720"/>
              <a:gd name="connsiteY1" fmla="*/ 563880 h 1859532"/>
              <a:gd name="connsiteX2" fmla="*/ 4617720 w 4617720"/>
              <a:gd name="connsiteY2" fmla="*/ 1859280 h 1859532"/>
              <a:gd name="connsiteX0" fmla="*/ 0 w 4617720"/>
              <a:gd name="connsiteY0" fmla="*/ 0 h 1859794"/>
              <a:gd name="connsiteX1" fmla="*/ 2560320 w 4617720"/>
              <a:gd name="connsiteY1" fmla="*/ 1112520 h 1859794"/>
              <a:gd name="connsiteX2" fmla="*/ 4617720 w 4617720"/>
              <a:gd name="connsiteY2" fmla="*/ 1859280 h 1859794"/>
              <a:gd name="connsiteX0" fmla="*/ 0 w 4617720"/>
              <a:gd name="connsiteY0" fmla="*/ 0 h 1862155"/>
              <a:gd name="connsiteX1" fmla="*/ 2560320 w 4617720"/>
              <a:gd name="connsiteY1" fmla="*/ 1112520 h 1862155"/>
              <a:gd name="connsiteX2" fmla="*/ 4617720 w 4617720"/>
              <a:gd name="connsiteY2" fmla="*/ 1859280 h 1862155"/>
              <a:gd name="connsiteX0" fmla="*/ 0 w 4617720"/>
              <a:gd name="connsiteY0" fmla="*/ 0 h 1862155"/>
              <a:gd name="connsiteX1" fmla="*/ 2560320 w 4617720"/>
              <a:gd name="connsiteY1" fmla="*/ 1112520 h 1862155"/>
              <a:gd name="connsiteX2" fmla="*/ 4617720 w 4617720"/>
              <a:gd name="connsiteY2" fmla="*/ 1859280 h 1862155"/>
              <a:gd name="connsiteX0" fmla="*/ 0 w 4556760"/>
              <a:gd name="connsiteY0" fmla="*/ 0 h 1801195"/>
              <a:gd name="connsiteX1" fmla="*/ 2499360 w 4556760"/>
              <a:gd name="connsiteY1" fmla="*/ 1051560 h 1801195"/>
              <a:gd name="connsiteX2" fmla="*/ 4556760 w 4556760"/>
              <a:gd name="connsiteY2" fmla="*/ 1798320 h 1801195"/>
              <a:gd name="connsiteX0" fmla="*/ 0 w 4556760"/>
              <a:gd name="connsiteY0" fmla="*/ 15235 h 1816430"/>
              <a:gd name="connsiteX1" fmla="*/ 2499360 w 4556760"/>
              <a:gd name="connsiteY1" fmla="*/ 1066795 h 1816430"/>
              <a:gd name="connsiteX2" fmla="*/ 4556760 w 4556760"/>
              <a:gd name="connsiteY2" fmla="*/ 1813555 h 1816430"/>
              <a:gd name="connsiteX0" fmla="*/ 0 w 4602480"/>
              <a:gd name="connsiteY0" fmla="*/ 29116 h 1754111"/>
              <a:gd name="connsiteX1" fmla="*/ 2545080 w 4602480"/>
              <a:gd name="connsiteY1" fmla="*/ 1004476 h 1754111"/>
              <a:gd name="connsiteX2" fmla="*/ 4602480 w 4602480"/>
              <a:gd name="connsiteY2" fmla="*/ 1751236 h 1754111"/>
              <a:gd name="connsiteX0" fmla="*/ 0 w 4602480"/>
              <a:gd name="connsiteY0" fmla="*/ 89982 h 1813086"/>
              <a:gd name="connsiteX1" fmla="*/ 2301240 w 4602480"/>
              <a:gd name="connsiteY1" fmla="*/ 867222 h 1813086"/>
              <a:gd name="connsiteX2" fmla="*/ 4602480 w 4602480"/>
              <a:gd name="connsiteY2" fmla="*/ 1812102 h 1813086"/>
              <a:gd name="connsiteX0" fmla="*/ 0 w 4602480"/>
              <a:gd name="connsiteY0" fmla="*/ 50447 h 1773551"/>
              <a:gd name="connsiteX1" fmla="*/ 2301240 w 4602480"/>
              <a:gd name="connsiteY1" fmla="*/ 827687 h 1773551"/>
              <a:gd name="connsiteX2" fmla="*/ 4602480 w 4602480"/>
              <a:gd name="connsiteY2" fmla="*/ 1772567 h 1773551"/>
              <a:gd name="connsiteX0" fmla="*/ 0 w 4602480"/>
              <a:gd name="connsiteY0" fmla="*/ 32192 h 1755296"/>
              <a:gd name="connsiteX1" fmla="*/ 2301240 w 4602480"/>
              <a:gd name="connsiteY1" fmla="*/ 809432 h 1755296"/>
              <a:gd name="connsiteX2" fmla="*/ 4602480 w 4602480"/>
              <a:gd name="connsiteY2" fmla="*/ 1754312 h 1755296"/>
              <a:gd name="connsiteX0" fmla="*/ 0 w 4602480"/>
              <a:gd name="connsiteY0" fmla="*/ 36174 h 1759228"/>
              <a:gd name="connsiteX1" fmla="*/ 2362200 w 4602480"/>
              <a:gd name="connsiteY1" fmla="*/ 798174 h 1759228"/>
              <a:gd name="connsiteX2" fmla="*/ 4602480 w 4602480"/>
              <a:gd name="connsiteY2" fmla="*/ 1758294 h 1759228"/>
              <a:gd name="connsiteX0" fmla="*/ 0 w 4602480"/>
              <a:gd name="connsiteY0" fmla="*/ 36174 h 1762825"/>
              <a:gd name="connsiteX1" fmla="*/ 2362200 w 4602480"/>
              <a:gd name="connsiteY1" fmla="*/ 798174 h 1762825"/>
              <a:gd name="connsiteX2" fmla="*/ 4602480 w 4602480"/>
              <a:gd name="connsiteY2" fmla="*/ 1758294 h 1762825"/>
              <a:gd name="connsiteX0" fmla="*/ 0 w 4602480"/>
              <a:gd name="connsiteY0" fmla="*/ 13770 h 1749139"/>
              <a:gd name="connsiteX1" fmla="*/ 2499360 w 4602480"/>
              <a:gd name="connsiteY1" fmla="*/ 882450 h 1749139"/>
              <a:gd name="connsiteX2" fmla="*/ 4602480 w 4602480"/>
              <a:gd name="connsiteY2" fmla="*/ 1735890 h 1749139"/>
              <a:gd name="connsiteX0" fmla="*/ 0 w 4602480"/>
              <a:gd name="connsiteY0" fmla="*/ 26232 h 1761601"/>
              <a:gd name="connsiteX1" fmla="*/ 2499360 w 4602480"/>
              <a:gd name="connsiteY1" fmla="*/ 894912 h 1761601"/>
              <a:gd name="connsiteX2" fmla="*/ 4602480 w 4602480"/>
              <a:gd name="connsiteY2" fmla="*/ 1748352 h 1761601"/>
              <a:gd name="connsiteX0" fmla="*/ 0 w 4602480"/>
              <a:gd name="connsiteY0" fmla="*/ 26232 h 1755788"/>
              <a:gd name="connsiteX1" fmla="*/ 2499360 w 4602480"/>
              <a:gd name="connsiteY1" fmla="*/ 894912 h 1755788"/>
              <a:gd name="connsiteX2" fmla="*/ 4602480 w 4602480"/>
              <a:gd name="connsiteY2" fmla="*/ 1748352 h 1755788"/>
              <a:gd name="connsiteX0" fmla="*/ 0 w 4861560"/>
              <a:gd name="connsiteY0" fmla="*/ 26232 h 1728117"/>
              <a:gd name="connsiteX1" fmla="*/ 2499360 w 4861560"/>
              <a:gd name="connsiteY1" fmla="*/ 894912 h 1728117"/>
              <a:gd name="connsiteX2" fmla="*/ 4861560 w 4861560"/>
              <a:gd name="connsiteY2" fmla="*/ 1717872 h 1728117"/>
              <a:gd name="connsiteX0" fmla="*/ 0 w 4794504"/>
              <a:gd name="connsiteY0" fmla="*/ 20097 h 1752462"/>
              <a:gd name="connsiteX1" fmla="*/ 2432304 w 4794504"/>
              <a:gd name="connsiteY1" fmla="*/ 919257 h 1752462"/>
              <a:gd name="connsiteX2" fmla="*/ 4794504 w 4794504"/>
              <a:gd name="connsiteY2" fmla="*/ 1742217 h 1752462"/>
              <a:gd name="connsiteX0" fmla="*/ 0 w 4733544"/>
              <a:gd name="connsiteY0" fmla="*/ 20097 h 1757925"/>
              <a:gd name="connsiteX1" fmla="*/ 2432304 w 4733544"/>
              <a:gd name="connsiteY1" fmla="*/ 919257 h 1757925"/>
              <a:gd name="connsiteX2" fmla="*/ 4733544 w 4733544"/>
              <a:gd name="connsiteY2" fmla="*/ 1748313 h 1757925"/>
              <a:gd name="connsiteX0" fmla="*/ 0 w 4770120"/>
              <a:gd name="connsiteY0" fmla="*/ 20097 h 1791433"/>
              <a:gd name="connsiteX1" fmla="*/ 2432304 w 4770120"/>
              <a:gd name="connsiteY1" fmla="*/ 919257 h 1791433"/>
              <a:gd name="connsiteX2" fmla="*/ 4770120 w 4770120"/>
              <a:gd name="connsiteY2" fmla="*/ 1784889 h 1791433"/>
              <a:gd name="connsiteX0" fmla="*/ 0 w 4770120"/>
              <a:gd name="connsiteY0" fmla="*/ 27577 h 1796889"/>
              <a:gd name="connsiteX1" fmla="*/ 2395728 w 4770120"/>
              <a:gd name="connsiteY1" fmla="*/ 890161 h 1796889"/>
              <a:gd name="connsiteX2" fmla="*/ 4770120 w 4770120"/>
              <a:gd name="connsiteY2" fmla="*/ 1792369 h 1796889"/>
              <a:gd name="connsiteX0" fmla="*/ 0 w 4770120"/>
              <a:gd name="connsiteY0" fmla="*/ 21936 h 1791248"/>
              <a:gd name="connsiteX1" fmla="*/ 2395728 w 4770120"/>
              <a:gd name="connsiteY1" fmla="*/ 884520 h 1791248"/>
              <a:gd name="connsiteX2" fmla="*/ 4770120 w 4770120"/>
              <a:gd name="connsiteY2" fmla="*/ 1786728 h 1791248"/>
              <a:gd name="connsiteX0" fmla="*/ 0 w 4770120"/>
              <a:gd name="connsiteY0" fmla="*/ 21936 h 1791248"/>
              <a:gd name="connsiteX1" fmla="*/ 2395728 w 4770120"/>
              <a:gd name="connsiteY1" fmla="*/ 884520 h 1791248"/>
              <a:gd name="connsiteX2" fmla="*/ 4770120 w 4770120"/>
              <a:gd name="connsiteY2" fmla="*/ 1786728 h 1791248"/>
              <a:gd name="connsiteX0" fmla="*/ 0 w 4770120"/>
              <a:gd name="connsiteY0" fmla="*/ 21936 h 1786728"/>
              <a:gd name="connsiteX1" fmla="*/ 2395728 w 4770120"/>
              <a:gd name="connsiteY1" fmla="*/ 884520 h 1786728"/>
              <a:gd name="connsiteX2" fmla="*/ 4770120 w 4770120"/>
              <a:gd name="connsiteY2" fmla="*/ 1786728 h 1786728"/>
              <a:gd name="connsiteX0" fmla="*/ 0 w 4770120"/>
              <a:gd name="connsiteY0" fmla="*/ 21936 h 1786728"/>
              <a:gd name="connsiteX1" fmla="*/ 2395728 w 4770120"/>
              <a:gd name="connsiteY1" fmla="*/ 884520 h 1786728"/>
              <a:gd name="connsiteX2" fmla="*/ 4770120 w 4770120"/>
              <a:gd name="connsiteY2" fmla="*/ 1786728 h 1786728"/>
              <a:gd name="connsiteX0" fmla="*/ 0 w 4770120"/>
              <a:gd name="connsiteY0" fmla="*/ 21936 h 1786728"/>
              <a:gd name="connsiteX1" fmla="*/ 2395728 w 4770120"/>
              <a:gd name="connsiteY1" fmla="*/ 884520 h 1786728"/>
              <a:gd name="connsiteX2" fmla="*/ 4770120 w 4770120"/>
              <a:gd name="connsiteY2" fmla="*/ 1786728 h 1786728"/>
              <a:gd name="connsiteX0" fmla="*/ 0 w 4770120"/>
              <a:gd name="connsiteY0" fmla="*/ 21936 h 1786728"/>
              <a:gd name="connsiteX1" fmla="*/ 2395728 w 4770120"/>
              <a:gd name="connsiteY1" fmla="*/ 884520 h 1786728"/>
              <a:gd name="connsiteX2" fmla="*/ 4770120 w 4770120"/>
              <a:gd name="connsiteY2" fmla="*/ 1786728 h 1786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70120" h="1786728">
                <a:moveTo>
                  <a:pt x="0" y="21936"/>
                </a:moveTo>
                <a:cubicBezTo>
                  <a:pt x="753110" y="10506"/>
                  <a:pt x="1259332" y="-189900"/>
                  <a:pt x="2395728" y="884520"/>
                </a:cubicBezTo>
                <a:cubicBezTo>
                  <a:pt x="3205988" y="1806540"/>
                  <a:pt x="4068856" y="1737214"/>
                  <a:pt x="4770120" y="1786728"/>
                </a:cubicBezTo>
              </a:path>
            </a:pathLst>
          </a:custGeom>
          <a:noFill/>
          <a:ln w="180975">
            <a:gradFill flip="none" rotWithShape="1">
              <a:gsLst>
                <a:gs pos="52000">
                  <a:srgbClr val="008DA3"/>
                </a:gs>
                <a:gs pos="58000">
                  <a:srgbClr val="379634"/>
                </a:gs>
              </a:gsLst>
              <a:lin ang="0" scaled="1"/>
              <a:tileRect/>
            </a:gradFill>
            <a:headEnd type="arrow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7" name="Retângulo: Cantos Arredondados 46">
            <a:extLst>
              <a:ext uri="{FF2B5EF4-FFF2-40B4-BE49-F238E27FC236}">
                <a16:creationId xmlns:a16="http://schemas.microsoft.com/office/drawing/2014/main" id="{F1CFB74A-C6E5-1D60-5D53-2334C71B120C}"/>
              </a:ext>
            </a:extLst>
          </p:cNvPr>
          <p:cNvSpPr>
            <a:spLocks noChangeAspect="1"/>
          </p:cNvSpPr>
          <p:nvPr/>
        </p:nvSpPr>
        <p:spPr>
          <a:xfrm rot="656390">
            <a:off x="4189658" y="1355379"/>
            <a:ext cx="3733976" cy="3899589"/>
          </a:xfrm>
          <a:prstGeom prst="roundRect">
            <a:avLst>
              <a:gd name="adj" fmla="val 50000"/>
            </a:avLst>
          </a:prstGeom>
          <a:solidFill>
            <a:srgbClr val="F5FBEF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4757595B-5545-F976-78BB-2D346BFF655D}"/>
              </a:ext>
            </a:extLst>
          </p:cNvPr>
          <p:cNvGrpSpPr/>
          <p:nvPr/>
        </p:nvGrpSpPr>
        <p:grpSpPr>
          <a:xfrm>
            <a:off x="2864995" y="1311134"/>
            <a:ext cx="6462010" cy="4213812"/>
            <a:chOff x="2864995" y="1311134"/>
            <a:chExt cx="6462010" cy="4213812"/>
          </a:xfrm>
        </p:grpSpPr>
        <p:sp>
          <p:nvSpPr>
            <p:cNvPr id="48" name="Forma livre: Forma 47">
              <a:extLst>
                <a:ext uri="{FF2B5EF4-FFF2-40B4-BE49-F238E27FC236}">
                  <a16:creationId xmlns:a16="http://schemas.microsoft.com/office/drawing/2014/main" id="{3359650A-CED9-0FC4-7E58-E60CFB269DA1}"/>
                </a:ext>
              </a:extLst>
            </p:cNvPr>
            <p:cNvSpPr/>
            <p:nvPr/>
          </p:nvSpPr>
          <p:spPr>
            <a:xfrm>
              <a:off x="2864995" y="1311134"/>
              <a:ext cx="1977128" cy="974276"/>
            </a:xfrm>
            <a:custGeom>
              <a:avLst/>
              <a:gdLst>
                <a:gd name="connsiteX0" fmla="*/ 0 w 4221480"/>
                <a:gd name="connsiteY0" fmla="*/ 0 h 1518870"/>
                <a:gd name="connsiteX1" fmla="*/ 2148840 w 4221480"/>
                <a:gd name="connsiteY1" fmla="*/ 1295400 h 1518870"/>
                <a:gd name="connsiteX2" fmla="*/ 4221480 w 4221480"/>
                <a:gd name="connsiteY2" fmla="*/ 1508760 h 1518870"/>
                <a:gd name="connsiteX0" fmla="*/ 0 w 4221480"/>
                <a:gd name="connsiteY0" fmla="*/ 0 h 1509404"/>
                <a:gd name="connsiteX1" fmla="*/ 1859280 w 4221480"/>
                <a:gd name="connsiteY1" fmla="*/ 868680 h 1509404"/>
                <a:gd name="connsiteX2" fmla="*/ 4221480 w 4221480"/>
                <a:gd name="connsiteY2" fmla="*/ 1508760 h 1509404"/>
                <a:gd name="connsiteX0" fmla="*/ 0 w 4389120"/>
                <a:gd name="connsiteY0" fmla="*/ 0 h 1204604"/>
                <a:gd name="connsiteX1" fmla="*/ 2026920 w 4389120"/>
                <a:gd name="connsiteY1" fmla="*/ 563880 h 1204604"/>
                <a:gd name="connsiteX2" fmla="*/ 4389120 w 4389120"/>
                <a:gd name="connsiteY2" fmla="*/ 1203960 h 1204604"/>
                <a:gd name="connsiteX0" fmla="*/ 0 w 4389120"/>
                <a:gd name="connsiteY0" fmla="*/ 0 h 1204604"/>
                <a:gd name="connsiteX1" fmla="*/ 2026920 w 4389120"/>
                <a:gd name="connsiteY1" fmla="*/ 563880 h 1204604"/>
                <a:gd name="connsiteX2" fmla="*/ 4389120 w 4389120"/>
                <a:gd name="connsiteY2" fmla="*/ 1203960 h 1204604"/>
                <a:gd name="connsiteX0" fmla="*/ 0 w 4617720"/>
                <a:gd name="connsiteY0" fmla="*/ 0 h 1859532"/>
                <a:gd name="connsiteX1" fmla="*/ 2026920 w 4617720"/>
                <a:gd name="connsiteY1" fmla="*/ 563880 h 1859532"/>
                <a:gd name="connsiteX2" fmla="*/ 4617720 w 4617720"/>
                <a:gd name="connsiteY2" fmla="*/ 1859280 h 1859532"/>
                <a:gd name="connsiteX0" fmla="*/ 0 w 4617720"/>
                <a:gd name="connsiteY0" fmla="*/ 0 h 1859794"/>
                <a:gd name="connsiteX1" fmla="*/ 2560320 w 4617720"/>
                <a:gd name="connsiteY1" fmla="*/ 1112520 h 1859794"/>
                <a:gd name="connsiteX2" fmla="*/ 4617720 w 4617720"/>
                <a:gd name="connsiteY2" fmla="*/ 1859280 h 1859794"/>
                <a:gd name="connsiteX0" fmla="*/ 0 w 4617720"/>
                <a:gd name="connsiteY0" fmla="*/ 0 h 1862155"/>
                <a:gd name="connsiteX1" fmla="*/ 2560320 w 4617720"/>
                <a:gd name="connsiteY1" fmla="*/ 1112520 h 1862155"/>
                <a:gd name="connsiteX2" fmla="*/ 4617720 w 4617720"/>
                <a:gd name="connsiteY2" fmla="*/ 1859280 h 1862155"/>
                <a:gd name="connsiteX0" fmla="*/ 0 w 4617720"/>
                <a:gd name="connsiteY0" fmla="*/ 0 h 1862155"/>
                <a:gd name="connsiteX1" fmla="*/ 2560320 w 4617720"/>
                <a:gd name="connsiteY1" fmla="*/ 1112520 h 1862155"/>
                <a:gd name="connsiteX2" fmla="*/ 4617720 w 4617720"/>
                <a:gd name="connsiteY2" fmla="*/ 1859280 h 1862155"/>
                <a:gd name="connsiteX0" fmla="*/ 0 w 4556760"/>
                <a:gd name="connsiteY0" fmla="*/ 0 h 1801195"/>
                <a:gd name="connsiteX1" fmla="*/ 2499360 w 4556760"/>
                <a:gd name="connsiteY1" fmla="*/ 1051560 h 1801195"/>
                <a:gd name="connsiteX2" fmla="*/ 4556760 w 4556760"/>
                <a:gd name="connsiteY2" fmla="*/ 1798320 h 1801195"/>
                <a:gd name="connsiteX0" fmla="*/ 0 w 4556760"/>
                <a:gd name="connsiteY0" fmla="*/ 15235 h 1816430"/>
                <a:gd name="connsiteX1" fmla="*/ 2499360 w 4556760"/>
                <a:gd name="connsiteY1" fmla="*/ 1066795 h 1816430"/>
                <a:gd name="connsiteX2" fmla="*/ 4556760 w 4556760"/>
                <a:gd name="connsiteY2" fmla="*/ 1813555 h 1816430"/>
                <a:gd name="connsiteX0" fmla="*/ 0 w 4602480"/>
                <a:gd name="connsiteY0" fmla="*/ 29116 h 1754111"/>
                <a:gd name="connsiteX1" fmla="*/ 2545080 w 4602480"/>
                <a:gd name="connsiteY1" fmla="*/ 1004476 h 1754111"/>
                <a:gd name="connsiteX2" fmla="*/ 4602480 w 4602480"/>
                <a:gd name="connsiteY2" fmla="*/ 1751236 h 1754111"/>
                <a:gd name="connsiteX0" fmla="*/ 0 w 4602480"/>
                <a:gd name="connsiteY0" fmla="*/ 89982 h 1813086"/>
                <a:gd name="connsiteX1" fmla="*/ 2301240 w 4602480"/>
                <a:gd name="connsiteY1" fmla="*/ 867222 h 1813086"/>
                <a:gd name="connsiteX2" fmla="*/ 4602480 w 4602480"/>
                <a:gd name="connsiteY2" fmla="*/ 1812102 h 1813086"/>
                <a:gd name="connsiteX0" fmla="*/ 0 w 4602480"/>
                <a:gd name="connsiteY0" fmla="*/ 50447 h 1773551"/>
                <a:gd name="connsiteX1" fmla="*/ 2301240 w 4602480"/>
                <a:gd name="connsiteY1" fmla="*/ 827687 h 1773551"/>
                <a:gd name="connsiteX2" fmla="*/ 4602480 w 4602480"/>
                <a:gd name="connsiteY2" fmla="*/ 1772567 h 1773551"/>
                <a:gd name="connsiteX0" fmla="*/ 0 w 4602480"/>
                <a:gd name="connsiteY0" fmla="*/ 32192 h 1755296"/>
                <a:gd name="connsiteX1" fmla="*/ 2301240 w 4602480"/>
                <a:gd name="connsiteY1" fmla="*/ 809432 h 1755296"/>
                <a:gd name="connsiteX2" fmla="*/ 4602480 w 4602480"/>
                <a:gd name="connsiteY2" fmla="*/ 1754312 h 1755296"/>
                <a:gd name="connsiteX0" fmla="*/ 0 w 4602480"/>
                <a:gd name="connsiteY0" fmla="*/ 36174 h 1759228"/>
                <a:gd name="connsiteX1" fmla="*/ 2362200 w 4602480"/>
                <a:gd name="connsiteY1" fmla="*/ 798174 h 1759228"/>
                <a:gd name="connsiteX2" fmla="*/ 4602480 w 4602480"/>
                <a:gd name="connsiteY2" fmla="*/ 1758294 h 1759228"/>
                <a:gd name="connsiteX0" fmla="*/ 0 w 4602480"/>
                <a:gd name="connsiteY0" fmla="*/ 36174 h 1762825"/>
                <a:gd name="connsiteX1" fmla="*/ 2362200 w 4602480"/>
                <a:gd name="connsiteY1" fmla="*/ 798174 h 1762825"/>
                <a:gd name="connsiteX2" fmla="*/ 4602480 w 4602480"/>
                <a:gd name="connsiteY2" fmla="*/ 1758294 h 1762825"/>
                <a:gd name="connsiteX0" fmla="*/ 0 w 4602480"/>
                <a:gd name="connsiteY0" fmla="*/ 13770 h 1749139"/>
                <a:gd name="connsiteX1" fmla="*/ 2499360 w 4602480"/>
                <a:gd name="connsiteY1" fmla="*/ 882450 h 1749139"/>
                <a:gd name="connsiteX2" fmla="*/ 4602480 w 4602480"/>
                <a:gd name="connsiteY2" fmla="*/ 1735890 h 1749139"/>
                <a:gd name="connsiteX0" fmla="*/ 0 w 4602480"/>
                <a:gd name="connsiteY0" fmla="*/ 26232 h 1761601"/>
                <a:gd name="connsiteX1" fmla="*/ 2499360 w 4602480"/>
                <a:gd name="connsiteY1" fmla="*/ 894912 h 1761601"/>
                <a:gd name="connsiteX2" fmla="*/ 4602480 w 4602480"/>
                <a:gd name="connsiteY2" fmla="*/ 1748352 h 1761601"/>
                <a:gd name="connsiteX0" fmla="*/ 0 w 4602480"/>
                <a:gd name="connsiteY0" fmla="*/ 26232 h 1755788"/>
                <a:gd name="connsiteX1" fmla="*/ 2499360 w 4602480"/>
                <a:gd name="connsiteY1" fmla="*/ 894912 h 1755788"/>
                <a:gd name="connsiteX2" fmla="*/ 4602480 w 4602480"/>
                <a:gd name="connsiteY2" fmla="*/ 1748352 h 1755788"/>
                <a:gd name="connsiteX0" fmla="*/ 0 w 4861560"/>
                <a:gd name="connsiteY0" fmla="*/ 26232 h 1728117"/>
                <a:gd name="connsiteX1" fmla="*/ 2499360 w 4861560"/>
                <a:gd name="connsiteY1" fmla="*/ 894912 h 1728117"/>
                <a:gd name="connsiteX2" fmla="*/ 4861560 w 4861560"/>
                <a:gd name="connsiteY2" fmla="*/ 1717872 h 1728117"/>
                <a:gd name="connsiteX0" fmla="*/ 0 w 4794504"/>
                <a:gd name="connsiteY0" fmla="*/ 20097 h 1752462"/>
                <a:gd name="connsiteX1" fmla="*/ 2432304 w 4794504"/>
                <a:gd name="connsiteY1" fmla="*/ 919257 h 1752462"/>
                <a:gd name="connsiteX2" fmla="*/ 4794504 w 4794504"/>
                <a:gd name="connsiteY2" fmla="*/ 1742217 h 1752462"/>
                <a:gd name="connsiteX0" fmla="*/ 0 w 4733544"/>
                <a:gd name="connsiteY0" fmla="*/ 20097 h 1757925"/>
                <a:gd name="connsiteX1" fmla="*/ 2432304 w 4733544"/>
                <a:gd name="connsiteY1" fmla="*/ 919257 h 1757925"/>
                <a:gd name="connsiteX2" fmla="*/ 4733544 w 4733544"/>
                <a:gd name="connsiteY2" fmla="*/ 1748313 h 1757925"/>
                <a:gd name="connsiteX0" fmla="*/ 0 w 4770120"/>
                <a:gd name="connsiteY0" fmla="*/ 20097 h 1791433"/>
                <a:gd name="connsiteX1" fmla="*/ 2432304 w 4770120"/>
                <a:gd name="connsiteY1" fmla="*/ 919257 h 1791433"/>
                <a:gd name="connsiteX2" fmla="*/ 4770120 w 4770120"/>
                <a:gd name="connsiteY2" fmla="*/ 1784889 h 1791433"/>
                <a:gd name="connsiteX0" fmla="*/ 0 w 4770120"/>
                <a:gd name="connsiteY0" fmla="*/ 27577 h 1796889"/>
                <a:gd name="connsiteX1" fmla="*/ 2395728 w 4770120"/>
                <a:gd name="connsiteY1" fmla="*/ 890161 h 1796889"/>
                <a:gd name="connsiteX2" fmla="*/ 4770120 w 4770120"/>
                <a:gd name="connsiteY2" fmla="*/ 1792369 h 1796889"/>
                <a:gd name="connsiteX0" fmla="*/ 0 w 4770120"/>
                <a:gd name="connsiteY0" fmla="*/ 21936 h 1791248"/>
                <a:gd name="connsiteX1" fmla="*/ 2395728 w 4770120"/>
                <a:gd name="connsiteY1" fmla="*/ 884520 h 1791248"/>
                <a:gd name="connsiteX2" fmla="*/ 4770120 w 4770120"/>
                <a:gd name="connsiteY2" fmla="*/ 1786728 h 1791248"/>
                <a:gd name="connsiteX0" fmla="*/ 0 w 4739975"/>
                <a:gd name="connsiteY0" fmla="*/ 21936 h 1810566"/>
                <a:gd name="connsiteX1" fmla="*/ 2395728 w 4739975"/>
                <a:gd name="connsiteY1" fmla="*/ 884520 h 1810566"/>
                <a:gd name="connsiteX2" fmla="*/ 4739975 w 4739975"/>
                <a:gd name="connsiteY2" fmla="*/ 1806824 h 1810566"/>
                <a:gd name="connsiteX0" fmla="*/ 0 w 4739975"/>
                <a:gd name="connsiteY0" fmla="*/ 157090 h 1942656"/>
                <a:gd name="connsiteX1" fmla="*/ 3751399 w 4739975"/>
                <a:gd name="connsiteY1" fmla="*/ 657933 h 1942656"/>
                <a:gd name="connsiteX2" fmla="*/ 4739975 w 4739975"/>
                <a:gd name="connsiteY2" fmla="*/ 1941978 h 1942656"/>
                <a:gd name="connsiteX0" fmla="*/ 0 w 4982781"/>
                <a:gd name="connsiteY0" fmla="*/ 157090 h 1202637"/>
                <a:gd name="connsiteX1" fmla="*/ 3751399 w 4982781"/>
                <a:gd name="connsiteY1" fmla="*/ 657933 h 1202637"/>
                <a:gd name="connsiteX2" fmla="*/ 4982781 w 4982781"/>
                <a:gd name="connsiteY2" fmla="*/ 1037627 h 1202637"/>
                <a:gd name="connsiteX0" fmla="*/ 0 w 4982781"/>
                <a:gd name="connsiteY0" fmla="*/ 157090 h 1095558"/>
                <a:gd name="connsiteX1" fmla="*/ 3751399 w 4982781"/>
                <a:gd name="connsiteY1" fmla="*/ 657933 h 1095558"/>
                <a:gd name="connsiteX2" fmla="*/ 4982781 w 4982781"/>
                <a:gd name="connsiteY2" fmla="*/ 1037627 h 1095558"/>
                <a:gd name="connsiteX0" fmla="*/ 0 w 4982781"/>
                <a:gd name="connsiteY0" fmla="*/ 451767 h 1332304"/>
                <a:gd name="connsiteX1" fmla="*/ 2861108 w 4982781"/>
                <a:gd name="connsiteY1" fmla="*/ 490385 h 1332304"/>
                <a:gd name="connsiteX2" fmla="*/ 4982781 w 4982781"/>
                <a:gd name="connsiteY2" fmla="*/ 1332304 h 1332304"/>
                <a:gd name="connsiteX0" fmla="*/ 0 w 4982781"/>
                <a:gd name="connsiteY0" fmla="*/ 153109 h 1033646"/>
                <a:gd name="connsiteX1" fmla="*/ 2861108 w 4982781"/>
                <a:gd name="connsiteY1" fmla="*/ 191727 h 1033646"/>
                <a:gd name="connsiteX2" fmla="*/ 4982781 w 4982781"/>
                <a:gd name="connsiteY2" fmla="*/ 1033646 h 1033646"/>
                <a:gd name="connsiteX0" fmla="*/ 0 w 5804148"/>
                <a:gd name="connsiteY0" fmla="*/ 153109 h 1013549"/>
                <a:gd name="connsiteX1" fmla="*/ 2861108 w 5804148"/>
                <a:gd name="connsiteY1" fmla="*/ 191727 h 1013549"/>
                <a:gd name="connsiteX2" fmla="*/ 5804148 w 5804148"/>
                <a:gd name="connsiteY2" fmla="*/ 1013549 h 1013549"/>
                <a:gd name="connsiteX0" fmla="*/ 0 w 5804148"/>
                <a:gd name="connsiteY0" fmla="*/ 182027 h 1042467"/>
                <a:gd name="connsiteX1" fmla="*/ 3344265 w 5804148"/>
                <a:gd name="connsiteY1" fmla="*/ 180452 h 1042467"/>
                <a:gd name="connsiteX2" fmla="*/ 5804148 w 5804148"/>
                <a:gd name="connsiteY2" fmla="*/ 1042467 h 1042467"/>
                <a:gd name="connsiteX0" fmla="*/ 0 w 5804148"/>
                <a:gd name="connsiteY0" fmla="*/ 182027 h 1042467"/>
                <a:gd name="connsiteX1" fmla="*/ 3344265 w 5804148"/>
                <a:gd name="connsiteY1" fmla="*/ 180452 h 1042467"/>
                <a:gd name="connsiteX2" fmla="*/ 5804148 w 5804148"/>
                <a:gd name="connsiteY2" fmla="*/ 1042467 h 1042467"/>
                <a:gd name="connsiteX0" fmla="*/ 0 w 5804148"/>
                <a:gd name="connsiteY0" fmla="*/ 99896 h 960336"/>
                <a:gd name="connsiteX1" fmla="*/ 3102688 w 5804148"/>
                <a:gd name="connsiteY1" fmla="*/ 218902 h 960336"/>
                <a:gd name="connsiteX2" fmla="*/ 5804148 w 5804148"/>
                <a:gd name="connsiteY2" fmla="*/ 960336 h 960336"/>
                <a:gd name="connsiteX0" fmla="*/ 0 w 5804148"/>
                <a:gd name="connsiteY0" fmla="*/ 99896 h 960336"/>
                <a:gd name="connsiteX1" fmla="*/ 3102688 w 5804148"/>
                <a:gd name="connsiteY1" fmla="*/ 218902 h 960336"/>
                <a:gd name="connsiteX2" fmla="*/ 5804148 w 5804148"/>
                <a:gd name="connsiteY2" fmla="*/ 960336 h 960336"/>
                <a:gd name="connsiteX0" fmla="*/ 0 w 5804148"/>
                <a:gd name="connsiteY0" fmla="*/ 99896 h 960336"/>
                <a:gd name="connsiteX1" fmla="*/ 3102688 w 5804148"/>
                <a:gd name="connsiteY1" fmla="*/ 218902 h 960336"/>
                <a:gd name="connsiteX2" fmla="*/ 5804148 w 5804148"/>
                <a:gd name="connsiteY2" fmla="*/ 960336 h 960336"/>
                <a:gd name="connsiteX0" fmla="*/ 0 w 5804148"/>
                <a:gd name="connsiteY0" fmla="*/ 146095 h 1006535"/>
                <a:gd name="connsiteX1" fmla="*/ 3175161 w 5804148"/>
                <a:gd name="connsiteY1" fmla="*/ 194762 h 1006535"/>
                <a:gd name="connsiteX2" fmla="*/ 5804148 w 5804148"/>
                <a:gd name="connsiteY2" fmla="*/ 1006535 h 1006535"/>
                <a:gd name="connsiteX0" fmla="*/ 0 w 5804148"/>
                <a:gd name="connsiteY0" fmla="*/ 62604 h 923044"/>
                <a:gd name="connsiteX1" fmla="*/ 3175161 w 5804148"/>
                <a:gd name="connsiteY1" fmla="*/ 111271 h 923044"/>
                <a:gd name="connsiteX2" fmla="*/ 5804148 w 5804148"/>
                <a:gd name="connsiteY2" fmla="*/ 923044 h 923044"/>
                <a:gd name="connsiteX0" fmla="*/ 0 w 5804148"/>
                <a:gd name="connsiteY0" fmla="*/ 28620 h 889060"/>
                <a:gd name="connsiteX1" fmla="*/ 3175161 w 5804148"/>
                <a:gd name="connsiteY1" fmla="*/ 77287 h 889060"/>
                <a:gd name="connsiteX2" fmla="*/ 5804148 w 5804148"/>
                <a:gd name="connsiteY2" fmla="*/ 889060 h 889060"/>
                <a:gd name="connsiteX0" fmla="*/ 0 w 5804148"/>
                <a:gd name="connsiteY0" fmla="*/ 54197 h 914637"/>
                <a:gd name="connsiteX1" fmla="*/ 3175161 w 5804148"/>
                <a:gd name="connsiteY1" fmla="*/ 102864 h 914637"/>
                <a:gd name="connsiteX2" fmla="*/ 5804148 w 5804148"/>
                <a:gd name="connsiteY2" fmla="*/ 914637 h 914637"/>
                <a:gd name="connsiteX0" fmla="*/ 0 w 5804148"/>
                <a:gd name="connsiteY0" fmla="*/ 47441 h 907881"/>
                <a:gd name="connsiteX1" fmla="*/ 3368424 w 5804148"/>
                <a:gd name="connsiteY1" fmla="*/ 106156 h 907881"/>
                <a:gd name="connsiteX2" fmla="*/ 5804148 w 5804148"/>
                <a:gd name="connsiteY2" fmla="*/ 907881 h 907881"/>
                <a:gd name="connsiteX0" fmla="*/ 0 w 5804148"/>
                <a:gd name="connsiteY0" fmla="*/ 47441 h 907881"/>
                <a:gd name="connsiteX1" fmla="*/ 3368424 w 5804148"/>
                <a:gd name="connsiteY1" fmla="*/ 106156 h 907881"/>
                <a:gd name="connsiteX2" fmla="*/ 5804148 w 5804148"/>
                <a:gd name="connsiteY2" fmla="*/ 907881 h 907881"/>
                <a:gd name="connsiteX0" fmla="*/ 0 w 5804148"/>
                <a:gd name="connsiteY0" fmla="*/ 47441 h 907881"/>
                <a:gd name="connsiteX1" fmla="*/ 3368424 w 5804148"/>
                <a:gd name="connsiteY1" fmla="*/ 106156 h 907881"/>
                <a:gd name="connsiteX2" fmla="*/ 5804148 w 5804148"/>
                <a:gd name="connsiteY2" fmla="*/ 907881 h 907881"/>
                <a:gd name="connsiteX0" fmla="*/ 0 w 5804148"/>
                <a:gd name="connsiteY0" fmla="*/ 28563 h 889003"/>
                <a:gd name="connsiteX1" fmla="*/ 3295951 w 5804148"/>
                <a:gd name="connsiteY1" fmla="*/ 117424 h 889003"/>
                <a:gd name="connsiteX2" fmla="*/ 5804148 w 5804148"/>
                <a:gd name="connsiteY2" fmla="*/ 889003 h 889003"/>
                <a:gd name="connsiteX0" fmla="*/ 0 w 5804148"/>
                <a:gd name="connsiteY0" fmla="*/ 28563 h 889003"/>
                <a:gd name="connsiteX1" fmla="*/ 3295951 w 5804148"/>
                <a:gd name="connsiteY1" fmla="*/ 117424 h 889003"/>
                <a:gd name="connsiteX2" fmla="*/ 5804148 w 5804148"/>
                <a:gd name="connsiteY2" fmla="*/ 889003 h 889003"/>
                <a:gd name="connsiteX0" fmla="*/ 0 w 5804148"/>
                <a:gd name="connsiteY0" fmla="*/ 0 h 860440"/>
                <a:gd name="connsiteX1" fmla="*/ 3295951 w 5804148"/>
                <a:gd name="connsiteY1" fmla="*/ 88861 h 860440"/>
                <a:gd name="connsiteX2" fmla="*/ 5804148 w 5804148"/>
                <a:gd name="connsiteY2" fmla="*/ 860440 h 860440"/>
                <a:gd name="connsiteX0" fmla="*/ 0 w 5804148"/>
                <a:gd name="connsiteY0" fmla="*/ 0 h 869149"/>
                <a:gd name="connsiteX1" fmla="*/ 3295951 w 5804148"/>
                <a:gd name="connsiteY1" fmla="*/ 88861 h 869149"/>
                <a:gd name="connsiteX2" fmla="*/ 5804148 w 5804148"/>
                <a:gd name="connsiteY2" fmla="*/ 860440 h 869149"/>
                <a:gd name="connsiteX0" fmla="*/ 0 w 5804148"/>
                <a:gd name="connsiteY0" fmla="*/ 0 h 873660"/>
                <a:gd name="connsiteX1" fmla="*/ 3295951 w 5804148"/>
                <a:gd name="connsiteY1" fmla="*/ 88861 h 873660"/>
                <a:gd name="connsiteX2" fmla="*/ 5804148 w 5804148"/>
                <a:gd name="connsiteY2" fmla="*/ 860440 h 873660"/>
                <a:gd name="connsiteX0" fmla="*/ 0 w 5804148"/>
                <a:gd name="connsiteY0" fmla="*/ 62599 h 936259"/>
                <a:gd name="connsiteX1" fmla="*/ 3295951 w 5804148"/>
                <a:gd name="connsiteY1" fmla="*/ 151460 h 936259"/>
                <a:gd name="connsiteX2" fmla="*/ 5804148 w 5804148"/>
                <a:gd name="connsiteY2" fmla="*/ 923039 h 936259"/>
                <a:gd name="connsiteX0" fmla="*/ 0 w 5804148"/>
                <a:gd name="connsiteY0" fmla="*/ 2162 h 879298"/>
                <a:gd name="connsiteX1" fmla="*/ 3006057 w 5804148"/>
                <a:gd name="connsiteY1" fmla="*/ 211604 h 879298"/>
                <a:gd name="connsiteX2" fmla="*/ 5804148 w 5804148"/>
                <a:gd name="connsiteY2" fmla="*/ 862602 h 879298"/>
                <a:gd name="connsiteX0" fmla="*/ 0 w 5804148"/>
                <a:gd name="connsiteY0" fmla="*/ 2162 h 862602"/>
                <a:gd name="connsiteX1" fmla="*/ 3006057 w 5804148"/>
                <a:gd name="connsiteY1" fmla="*/ 211604 h 862602"/>
                <a:gd name="connsiteX2" fmla="*/ 5804148 w 5804148"/>
                <a:gd name="connsiteY2" fmla="*/ 862602 h 862602"/>
                <a:gd name="connsiteX0" fmla="*/ 0 w 5804148"/>
                <a:gd name="connsiteY0" fmla="*/ 0 h 860440"/>
                <a:gd name="connsiteX1" fmla="*/ 3247637 w 5804148"/>
                <a:gd name="connsiteY1" fmla="*/ 259683 h 860440"/>
                <a:gd name="connsiteX2" fmla="*/ 5804148 w 5804148"/>
                <a:gd name="connsiteY2" fmla="*/ 860440 h 860440"/>
                <a:gd name="connsiteX0" fmla="*/ 0 w 5804148"/>
                <a:gd name="connsiteY0" fmla="*/ 0 h 860440"/>
                <a:gd name="connsiteX1" fmla="*/ 3247637 w 5804148"/>
                <a:gd name="connsiteY1" fmla="*/ 259683 h 860440"/>
                <a:gd name="connsiteX2" fmla="*/ 5804148 w 5804148"/>
                <a:gd name="connsiteY2" fmla="*/ 860440 h 860440"/>
                <a:gd name="connsiteX0" fmla="*/ 0 w 5804148"/>
                <a:gd name="connsiteY0" fmla="*/ 128505 h 988945"/>
                <a:gd name="connsiteX1" fmla="*/ 3223211 w 5804148"/>
                <a:gd name="connsiteY1" fmla="*/ 124028 h 988945"/>
                <a:gd name="connsiteX2" fmla="*/ 5804148 w 5804148"/>
                <a:gd name="connsiteY2" fmla="*/ 988945 h 988945"/>
                <a:gd name="connsiteX0" fmla="*/ 0 w 5804148"/>
                <a:gd name="connsiteY0" fmla="*/ 186306 h 1046746"/>
                <a:gd name="connsiteX1" fmla="*/ 3223211 w 5804148"/>
                <a:gd name="connsiteY1" fmla="*/ 181829 h 1046746"/>
                <a:gd name="connsiteX2" fmla="*/ 5804148 w 5804148"/>
                <a:gd name="connsiteY2" fmla="*/ 1046746 h 1046746"/>
                <a:gd name="connsiteX0" fmla="*/ 0 w 5804148"/>
                <a:gd name="connsiteY0" fmla="*/ 139820 h 1000260"/>
                <a:gd name="connsiteX1" fmla="*/ 3223211 w 5804148"/>
                <a:gd name="connsiteY1" fmla="*/ 135343 h 1000260"/>
                <a:gd name="connsiteX2" fmla="*/ 5804148 w 5804148"/>
                <a:gd name="connsiteY2" fmla="*/ 1000260 h 1000260"/>
                <a:gd name="connsiteX0" fmla="*/ 0 w 5804148"/>
                <a:gd name="connsiteY0" fmla="*/ 144767 h 1005207"/>
                <a:gd name="connsiteX1" fmla="*/ 3223211 w 5804148"/>
                <a:gd name="connsiteY1" fmla="*/ 140290 h 1005207"/>
                <a:gd name="connsiteX2" fmla="*/ 5804148 w 5804148"/>
                <a:gd name="connsiteY2" fmla="*/ 1005207 h 1005207"/>
                <a:gd name="connsiteX0" fmla="*/ 0 w 5804148"/>
                <a:gd name="connsiteY0" fmla="*/ 75154 h 935594"/>
                <a:gd name="connsiteX1" fmla="*/ 3662883 w 5804148"/>
                <a:gd name="connsiteY1" fmla="*/ 182437 h 935594"/>
                <a:gd name="connsiteX2" fmla="*/ 5804148 w 5804148"/>
                <a:gd name="connsiteY2" fmla="*/ 935594 h 935594"/>
                <a:gd name="connsiteX0" fmla="*/ 0 w 5413328"/>
                <a:gd name="connsiteY0" fmla="*/ 40050 h 981770"/>
                <a:gd name="connsiteX1" fmla="*/ 3272063 w 5413328"/>
                <a:gd name="connsiteY1" fmla="*/ 228613 h 981770"/>
                <a:gd name="connsiteX2" fmla="*/ 5413328 w 5413328"/>
                <a:gd name="connsiteY2" fmla="*/ 981770 h 981770"/>
                <a:gd name="connsiteX0" fmla="*/ 0 w 5413328"/>
                <a:gd name="connsiteY0" fmla="*/ 991 h 942711"/>
                <a:gd name="connsiteX1" fmla="*/ 3272063 w 5413328"/>
                <a:gd name="connsiteY1" fmla="*/ 189554 h 942711"/>
                <a:gd name="connsiteX2" fmla="*/ 5413328 w 5413328"/>
                <a:gd name="connsiteY2" fmla="*/ 942711 h 942711"/>
                <a:gd name="connsiteX0" fmla="*/ 0 w 5413328"/>
                <a:gd name="connsiteY0" fmla="*/ 5192 h 946912"/>
                <a:gd name="connsiteX1" fmla="*/ 3272063 w 5413328"/>
                <a:gd name="connsiteY1" fmla="*/ 193755 h 946912"/>
                <a:gd name="connsiteX2" fmla="*/ 5413328 w 5413328"/>
                <a:gd name="connsiteY2" fmla="*/ 946912 h 946912"/>
                <a:gd name="connsiteX0" fmla="*/ 0 w 5413328"/>
                <a:gd name="connsiteY0" fmla="*/ 18065 h 959785"/>
                <a:gd name="connsiteX1" fmla="*/ 3272063 w 5413328"/>
                <a:gd name="connsiteY1" fmla="*/ 206628 h 959785"/>
                <a:gd name="connsiteX2" fmla="*/ 5413328 w 5413328"/>
                <a:gd name="connsiteY2" fmla="*/ 959785 h 959785"/>
                <a:gd name="connsiteX0" fmla="*/ 0 w 5454547"/>
                <a:gd name="connsiteY0" fmla="*/ 18065 h 986455"/>
                <a:gd name="connsiteX1" fmla="*/ 3272063 w 5454547"/>
                <a:gd name="connsiteY1" fmla="*/ 206628 h 986455"/>
                <a:gd name="connsiteX2" fmla="*/ 5454547 w 5454547"/>
                <a:gd name="connsiteY2" fmla="*/ 986455 h 986455"/>
                <a:gd name="connsiteX0" fmla="*/ 0 w 5436227"/>
                <a:gd name="connsiteY0" fmla="*/ 18065 h 940735"/>
                <a:gd name="connsiteX1" fmla="*/ 3272063 w 5436227"/>
                <a:gd name="connsiteY1" fmla="*/ 206628 h 940735"/>
                <a:gd name="connsiteX2" fmla="*/ 5436227 w 5436227"/>
                <a:gd name="connsiteY2" fmla="*/ 940735 h 940735"/>
                <a:gd name="connsiteX0" fmla="*/ 0 w 5436227"/>
                <a:gd name="connsiteY0" fmla="*/ 18065 h 940735"/>
                <a:gd name="connsiteX1" fmla="*/ 3272063 w 5436227"/>
                <a:gd name="connsiteY1" fmla="*/ 206628 h 940735"/>
                <a:gd name="connsiteX2" fmla="*/ 5436227 w 5436227"/>
                <a:gd name="connsiteY2" fmla="*/ 940735 h 940735"/>
                <a:gd name="connsiteX0" fmla="*/ 0 w 5395008"/>
                <a:gd name="connsiteY0" fmla="*/ 18065 h 963595"/>
                <a:gd name="connsiteX1" fmla="*/ 3272063 w 5395008"/>
                <a:gd name="connsiteY1" fmla="*/ 206628 h 963595"/>
                <a:gd name="connsiteX2" fmla="*/ 5395008 w 5395008"/>
                <a:gd name="connsiteY2" fmla="*/ 963595 h 963595"/>
                <a:gd name="connsiteX0" fmla="*/ 0 w 5395008"/>
                <a:gd name="connsiteY0" fmla="*/ 18065 h 963595"/>
                <a:gd name="connsiteX1" fmla="*/ 3272063 w 5395008"/>
                <a:gd name="connsiteY1" fmla="*/ 206628 h 963595"/>
                <a:gd name="connsiteX2" fmla="*/ 5395008 w 5395008"/>
                <a:gd name="connsiteY2" fmla="*/ 963595 h 963595"/>
                <a:gd name="connsiteX0" fmla="*/ 0 w 5395008"/>
                <a:gd name="connsiteY0" fmla="*/ 18065 h 950260"/>
                <a:gd name="connsiteX1" fmla="*/ 3272063 w 5395008"/>
                <a:gd name="connsiteY1" fmla="*/ 206628 h 950260"/>
                <a:gd name="connsiteX2" fmla="*/ 5395008 w 5395008"/>
                <a:gd name="connsiteY2" fmla="*/ 950260 h 950260"/>
                <a:gd name="connsiteX0" fmla="*/ 0 w 5381268"/>
                <a:gd name="connsiteY0" fmla="*/ 18065 h 954070"/>
                <a:gd name="connsiteX1" fmla="*/ 3272063 w 5381268"/>
                <a:gd name="connsiteY1" fmla="*/ 206628 h 954070"/>
                <a:gd name="connsiteX2" fmla="*/ 5381268 w 5381268"/>
                <a:gd name="connsiteY2" fmla="*/ 954070 h 954070"/>
                <a:gd name="connsiteX0" fmla="*/ 0 w 5362948"/>
                <a:gd name="connsiteY0" fmla="*/ 18065 h 954070"/>
                <a:gd name="connsiteX1" fmla="*/ 3272063 w 5362948"/>
                <a:gd name="connsiteY1" fmla="*/ 206628 h 954070"/>
                <a:gd name="connsiteX2" fmla="*/ 5362948 w 5362948"/>
                <a:gd name="connsiteY2" fmla="*/ 954070 h 954070"/>
                <a:gd name="connsiteX0" fmla="*/ 0 w 5362948"/>
                <a:gd name="connsiteY0" fmla="*/ 18065 h 954070"/>
                <a:gd name="connsiteX1" fmla="*/ 3272063 w 5362948"/>
                <a:gd name="connsiteY1" fmla="*/ 206628 h 954070"/>
                <a:gd name="connsiteX2" fmla="*/ 5362948 w 5362948"/>
                <a:gd name="connsiteY2" fmla="*/ 954070 h 954070"/>
                <a:gd name="connsiteX0" fmla="*/ 0 w 5349208"/>
                <a:gd name="connsiteY0" fmla="*/ 18065 h 957880"/>
                <a:gd name="connsiteX1" fmla="*/ 3272063 w 5349208"/>
                <a:gd name="connsiteY1" fmla="*/ 206628 h 957880"/>
                <a:gd name="connsiteX2" fmla="*/ 5349208 w 5349208"/>
                <a:gd name="connsiteY2" fmla="*/ 957880 h 957880"/>
                <a:gd name="connsiteX0" fmla="*/ 0 w 5353788"/>
                <a:gd name="connsiteY0" fmla="*/ 18065 h 954070"/>
                <a:gd name="connsiteX1" fmla="*/ 3272063 w 5353788"/>
                <a:gd name="connsiteY1" fmla="*/ 206628 h 954070"/>
                <a:gd name="connsiteX2" fmla="*/ 5353788 w 5353788"/>
                <a:gd name="connsiteY2" fmla="*/ 954070 h 954070"/>
                <a:gd name="connsiteX0" fmla="*/ 0 w 5353788"/>
                <a:gd name="connsiteY0" fmla="*/ 125347 h 1061352"/>
                <a:gd name="connsiteX1" fmla="*/ 3931572 w 5353788"/>
                <a:gd name="connsiteY1" fmla="*/ 131030 h 1061352"/>
                <a:gd name="connsiteX2" fmla="*/ 5353788 w 5353788"/>
                <a:gd name="connsiteY2" fmla="*/ 1061352 h 1061352"/>
                <a:gd name="connsiteX0" fmla="*/ 0 w 5353788"/>
                <a:gd name="connsiteY0" fmla="*/ 108868 h 1044873"/>
                <a:gd name="connsiteX1" fmla="*/ 3455260 w 5353788"/>
                <a:gd name="connsiteY1" fmla="*/ 137411 h 1044873"/>
                <a:gd name="connsiteX2" fmla="*/ 5353788 w 5353788"/>
                <a:gd name="connsiteY2" fmla="*/ 1044873 h 1044873"/>
                <a:gd name="connsiteX0" fmla="*/ 0 w 5353788"/>
                <a:gd name="connsiteY0" fmla="*/ 85276 h 1021281"/>
                <a:gd name="connsiteX1" fmla="*/ 3455260 w 5353788"/>
                <a:gd name="connsiteY1" fmla="*/ 113819 h 1021281"/>
                <a:gd name="connsiteX2" fmla="*/ 5353788 w 5353788"/>
                <a:gd name="connsiteY2" fmla="*/ 1021281 h 1021281"/>
                <a:gd name="connsiteX0" fmla="*/ 0 w 5353788"/>
                <a:gd name="connsiteY0" fmla="*/ 85276 h 1021281"/>
                <a:gd name="connsiteX1" fmla="*/ 3455260 w 5353788"/>
                <a:gd name="connsiteY1" fmla="*/ 113819 h 1021281"/>
                <a:gd name="connsiteX2" fmla="*/ 5353788 w 5353788"/>
                <a:gd name="connsiteY2" fmla="*/ 1021281 h 1021281"/>
                <a:gd name="connsiteX0" fmla="*/ 0 w 5262190"/>
                <a:gd name="connsiteY0" fmla="*/ 29607 h 1057052"/>
                <a:gd name="connsiteX1" fmla="*/ 3363662 w 5262190"/>
                <a:gd name="connsiteY1" fmla="*/ 149590 h 1057052"/>
                <a:gd name="connsiteX2" fmla="*/ 5262190 w 5262190"/>
                <a:gd name="connsiteY2" fmla="*/ 1057052 h 1057052"/>
                <a:gd name="connsiteX0" fmla="*/ 0 w 4914116"/>
                <a:gd name="connsiteY0" fmla="*/ 19221 h 1069526"/>
                <a:gd name="connsiteX1" fmla="*/ 3015588 w 4914116"/>
                <a:gd name="connsiteY1" fmla="*/ 162064 h 1069526"/>
                <a:gd name="connsiteX2" fmla="*/ 4914116 w 4914116"/>
                <a:gd name="connsiteY2" fmla="*/ 1069526 h 1069526"/>
                <a:gd name="connsiteX0" fmla="*/ 0 w 4923504"/>
                <a:gd name="connsiteY0" fmla="*/ 19221 h 981896"/>
                <a:gd name="connsiteX1" fmla="*/ 3015588 w 4923504"/>
                <a:gd name="connsiteY1" fmla="*/ 162064 h 981896"/>
                <a:gd name="connsiteX2" fmla="*/ 4923504 w 4923504"/>
                <a:gd name="connsiteY2" fmla="*/ 981896 h 981896"/>
                <a:gd name="connsiteX0" fmla="*/ 0 w 4923504"/>
                <a:gd name="connsiteY0" fmla="*/ 19221 h 981896"/>
                <a:gd name="connsiteX1" fmla="*/ 3015588 w 4923504"/>
                <a:gd name="connsiteY1" fmla="*/ 162064 h 981896"/>
                <a:gd name="connsiteX2" fmla="*/ 4923504 w 4923504"/>
                <a:gd name="connsiteY2" fmla="*/ 981896 h 981896"/>
                <a:gd name="connsiteX0" fmla="*/ 0 w 4918810"/>
                <a:gd name="connsiteY0" fmla="*/ 19221 h 957131"/>
                <a:gd name="connsiteX1" fmla="*/ 3015588 w 4918810"/>
                <a:gd name="connsiteY1" fmla="*/ 162064 h 957131"/>
                <a:gd name="connsiteX2" fmla="*/ 4918810 w 4918810"/>
                <a:gd name="connsiteY2" fmla="*/ 957131 h 957131"/>
                <a:gd name="connsiteX0" fmla="*/ 0 w 4871869"/>
                <a:gd name="connsiteY0" fmla="*/ 19221 h 974276"/>
                <a:gd name="connsiteX1" fmla="*/ 3015588 w 4871869"/>
                <a:gd name="connsiteY1" fmla="*/ 162064 h 974276"/>
                <a:gd name="connsiteX2" fmla="*/ 4871869 w 4871869"/>
                <a:gd name="connsiteY2" fmla="*/ 974276 h 974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871869" h="974276">
                  <a:moveTo>
                    <a:pt x="0" y="19221"/>
                  </a:moveTo>
                  <a:cubicBezTo>
                    <a:pt x="826122" y="17616"/>
                    <a:pt x="1656356" y="-75243"/>
                    <a:pt x="3015588" y="162064"/>
                  </a:cubicBezTo>
                  <a:cubicBezTo>
                    <a:pt x="4219218" y="444841"/>
                    <a:pt x="3689526" y="912416"/>
                    <a:pt x="4871869" y="974276"/>
                  </a:cubicBezTo>
                </a:path>
              </a:pathLst>
            </a:custGeom>
            <a:noFill/>
            <a:ln w="149225">
              <a:solidFill>
                <a:srgbClr val="DE2B2B"/>
              </a:solidFill>
              <a:headEnd type="arrow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49" name="Agrupar 48">
              <a:extLst>
                <a:ext uri="{FF2B5EF4-FFF2-40B4-BE49-F238E27FC236}">
                  <a16:creationId xmlns:a16="http://schemas.microsoft.com/office/drawing/2014/main" id="{0364ED1E-5914-8D02-AF5F-24C0CA449884}"/>
                </a:ext>
              </a:extLst>
            </p:cNvPr>
            <p:cNvGrpSpPr/>
            <p:nvPr/>
          </p:nvGrpSpPr>
          <p:grpSpPr>
            <a:xfrm rot="731681">
              <a:off x="4522739" y="1358282"/>
              <a:ext cx="3114499" cy="3779553"/>
              <a:chOff x="4322514" y="1273984"/>
              <a:chExt cx="3114499" cy="3779553"/>
            </a:xfrm>
          </p:grpSpPr>
          <p:sp>
            <p:nvSpPr>
              <p:cNvPr id="51" name="Retângulo: Cantos Arredondados 50">
                <a:extLst>
                  <a:ext uri="{FF2B5EF4-FFF2-40B4-BE49-F238E27FC236}">
                    <a16:creationId xmlns:a16="http://schemas.microsoft.com/office/drawing/2014/main" id="{18DF513D-22B5-2146-B191-A434AD6CA36D}"/>
                  </a:ext>
                </a:extLst>
              </p:cNvPr>
              <p:cNvSpPr/>
              <p:nvPr/>
            </p:nvSpPr>
            <p:spPr>
              <a:xfrm rot="8397692">
                <a:off x="4322514" y="2220386"/>
                <a:ext cx="733298" cy="152396"/>
              </a:xfrm>
              <a:prstGeom prst="roundRect">
                <a:avLst>
                  <a:gd name="adj" fmla="val 50000"/>
                </a:avLst>
              </a:prstGeom>
              <a:solidFill>
                <a:srgbClr val="DE2B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2" name="Retângulo: Cantos Arredondados 51">
                <a:extLst>
                  <a:ext uri="{FF2B5EF4-FFF2-40B4-BE49-F238E27FC236}">
                    <a16:creationId xmlns:a16="http://schemas.microsoft.com/office/drawing/2014/main" id="{85CBD5B7-602D-BC0E-CBA6-03E1BD8602DE}"/>
                  </a:ext>
                </a:extLst>
              </p:cNvPr>
              <p:cNvSpPr/>
              <p:nvPr/>
            </p:nvSpPr>
            <p:spPr>
              <a:xfrm rot="5913475">
                <a:off x="4114622" y="2652958"/>
                <a:ext cx="1448490" cy="148688"/>
              </a:xfrm>
              <a:prstGeom prst="roundRect">
                <a:avLst>
                  <a:gd name="adj" fmla="val 50000"/>
                </a:avLst>
              </a:prstGeom>
              <a:solidFill>
                <a:srgbClr val="DE2B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3" name="Retângulo: Cantos Arredondados 52">
                <a:extLst>
                  <a:ext uri="{FF2B5EF4-FFF2-40B4-BE49-F238E27FC236}">
                    <a16:creationId xmlns:a16="http://schemas.microsoft.com/office/drawing/2014/main" id="{1E1F9095-167E-AB39-711F-A88101554BB5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7684025">
                <a:off x="4226150" y="2407810"/>
                <a:ext cx="2416340" cy="148688"/>
              </a:xfrm>
              <a:prstGeom prst="roundRect">
                <a:avLst>
                  <a:gd name="adj" fmla="val 50000"/>
                </a:avLst>
              </a:prstGeom>
              <a:solidFill>
                <a:srgbClr val="DE2B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0" name="Retângulo: Cantos Arredondados 69">
                <a:extLst>
                  <a:ext uri="{FF2B5EF4-FFF2-40B4-BE49-F238E27FC236}">
                    <a16:creationId xmlns:a16="http://schemas.microsoft.com/office/drawing/2014/main" id="{CD0382C8-740D-CA42-ACA9-DC506D5C508D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789317" flipH="1">
                <a:off x="4145142" y="3125638"/>
                <a:ext cx="3412683" cy="149706"/>
              </a:xfrm>
              <a:prstGeom prst="roundRect">
                <a:avLst>
                  <a:gd name="adj" fmla="val 50000"/>
                </a:avLst>
              </a:prstGeom>
              <a:solidFill>
                <a:srgbClr val="DE2B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1" name="Retângulo: Cantos Arredondados 70">
                <a:extLst>
                  <a:ext uri="{FF2B5EF4-FFF2-40B4-BE49-F238E27FC236}">
                    <a16:creationId xmlns:a16="http://schemas.microsoft.com/office/drawing/2014/main" id="{35CDE018-F52D-BA76-6546-0C2D71B091A6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7684025">
                <a:off x="5178988" y="4062945"/>
                <a:ext cx="1831479" cy="149706"/>
              </a:xfrm>
              <a:prstGeom prst="roundRect">
                <a:avLst>
                  <a:gd name="adj" fmla="val 50000"/>
                </a:avLst>
              </a:prstGeom>
              <a:solidFill>
                <a:srgbClr val="DE2B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2" name="Retângulo: Cantos Arredondados 71">
                <a:extLst>
                  <a:ext uri="{FF2B5EF4-FFF2-40B4-BE49-F238E27FC236}">
                    <a16:creationId xmlns:a16="http://schemas.microsoft.com/office/drawing/2014/main" id="{5459DAE5-D8D2-9966-503D-1812D169F357}"/>
                  </a:ext>
                </a:extLst>
              </p:cNvPr>
              <p:cNvSpPr/>
              <p:nvPr/>
            </p:nvSpPr>
            <p:spPr>
              <a:xfrm rot="8397692">
                <a:off x="6632792" y="3254127"/>
                <a:ext cx="804221" cy="152396"/>
              </a:xfrm>
              <a:prstGeom prst="roundRect">
                <a:avLst>
                  <a:gd name="adj" fmla="val 50000"/>
                </a:avLst>
              </a:prstGeom>
              <a:solidFill>
                <a:srgbClr val="DE2B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3" name="Retângulo: Cantos Arredondados 72">
                <a:extLst>
                  <a:ext uri="{FF2B5EF4-FFF2-40B4-BE49-F238E27FC236}">
                    <a16:creationId xmlns:a16="http://schemas.microsoft.com/office/drawing/2014/main" id="{AF004AFD-A2C7-D220-5487-A2D08727D71A}"/>
                  </a:ext>
                </a:extLst>
              </p:cNvPr>
              <p:cNvSpPr/>
              <p:nvPr/>
            </p:nvSpPr>
            <p:spPr>
              <a:xfrm rot="1436671">
                <a:off x="6519286" y="3437779"/>
                <a:ext cx="337401" cy="152396"/>
              </a:xfrm>
              <a:prstGeom prst="roundRect">
                <a:avLst>
                  <a:gd name="adj" fmla="val 50000"/>
                </a:avLst>
              </a:prstGeom>
              <a:solidFill>
                <a:srgbClr val="DE2B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4" name="Retângulo: Cantos Arredondados 73">
                <a:extLst>
                  <a:ext uri="{FF2B5EF4-FFF2-40B4-BE49-F238E27FC236}">
                    <a16:creationId xmlns:a16="http://schemas.microsoft.com/office/drawing/2014/main" id="{1A61D6DD-1E59-2FA9-FA6E-5F5D12A886B9}"/>
                  </a:ext>
                </a:extLst>
              </p:cNvPr>
              <p:cNvSpPr/>
              <p:nvPr/>
            </p:nvSpPr>
            <p:spPr>
              <a:xfrm rot="5913475">
                <a:off x="6541133" y="3627241"/>
                <a:ext cx="1339544" cy="148688"/>
              </a:xfrm>
              <a:prstGeom prst="roundRect">
                <a:avLst>
                  <a:gd name="adj" fmla="val 50000"/>
                </a:avLst>
              </a:prstGeom>
              <a:solidFill>
                <a:srgbClr val="DE2B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5" name="Retângulo: Cantos Arredondados 74">
                <a:extLst>
                  <a:ext uri="{FF2B5EF4-FFF2-40B4-BE49-F238E27FC236}">
                    <a16:creationId xmlns:a16="http://schemas.microsoft.com/office/drawing/2014/main" id="{8FA01CB6-0E47-671A-9997-3EA20B569B92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8089686">
                <a:off x="6978749" y="4018853"/>
                <a:ext cx="697552" cy="148688"/>
              </a:xfrm>
              <a:prstGeom prst="roundRect">
                <a:avLst>
                  <a:gd name="adj" fmla="val 50000"/>
                </a:avLst>
              </a:prstGeom>
              <a:solidFill>
                <a:srgbClr val="DE2B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50" name="Forma livre: Forma 49">
              <a:extLst>
                <a:ext uri="{FF2B5EF4-FFF2-40B4-BE49-F238E27FC236}">
                  <a16:creationId xmlns:a16="http://schemas.microsoft.com/office/drawing/2014/main" id="{0BD768BF-1FB6-466A-4321-4F7F84F9856F}"/>
                </a:ext>
              </a:extLst>
            </p:cNvPr>
            <p:cNvSpPr/>
            <p:nvPr/>
          </p:nvSpPr>
          <p:spPr>
            <a:xfrm rot="10800000">
              <a:off x="7499560" y="4296747"/>
              <a:ext cx="1827445" cy="1228199"/>
            </a:xfrm>
            <a:custGeom>
              <a:avLst/>
              <a:gdLst>
                <a:gd name="connsiteX0" fmla="*/ 0 w 4221480"/>
                <a:gd name="connsiteY0" fmla="*/ 0 h 1518870"/>
                <a:gd name="connsiteX1" fmla="*/ 2148840 w 4221480"/>
                <a:gd name="connsiteY1" fmla="*/ 1295400 h 1518870"/>
                <a:gd name="connsiteX2" fmla="*/ 4221480 w 4221480"/>
                <a:gd name="connsiteY2" fmla="*/ 1508760 h 1518870"/>
                <a:gd name="connsiteX0" fmla="*/ 0 w 4221480"/>
                <a:gd name="connsiteY0" fmla="*/ 0 h 1509404"/>
                <a:gd name="connsiteX1" fmla="*/ 1859280 w 4221480"/>
                <a:gd name="connsiteY1" fmla="*/ 868680 h 1509404"/>
                <a:gd name="connsiteX2" fmla="*/ 4221480 w 4221480"/>
                <a:gd name="connsiteY2" fmla="*/ 1508760 h 1509404"/>
                <a:gd name="connsiteX0" fmla="*/ 0 w 4389120"/>
                <a:gd name="connsiteY0" fmla="*/ 0 h 1204604"/>
                <a:gd name="connsiteX1" fmla="*/ 2026920 w 4389120"/>
                <a:gd name="connsiteY1" fmla="*/ 563880 h 1204604"/>
                <a:gd name="connsiteX2" fmla="*/ 4389120 w 4389120"/>
                <a:gd name="connsiteY2" fmla="*/ 1203960 h 1204604"/>
                <a:gd name="connsiteX0" fmla="*/ 0 w 4389120"/>
                <a:gd name="connsiteY0" fmla="*/ 0 h 1204604"/>
                <a:gd name="connsiteX1" fmla="*/ 2026920 w 4389120"/>
                <a:gd name="connsiteY1" fmla="*/ 563880 h 1204604"/>
                <a:gd name="connsiteX2" fmla="*/ 4389120 w 4389120"/>
                <a:gd name="connsiteY2" fmla="*/ 1203960 h 1204604"/>
                <a:gd name="connsiteX0" fmla="*/ 0 w 4617720"/>
                <a:gd name="connsiteY0" fmla="*/ 0 h 1859532"/>
                <a:gd name="connsiteX1" fmla="*/ 2026920 w 4617720"/>
                <a:gd name="connsiteY1" fmla="*/ 563880 h 1859532"/>
                <a:gd name="connsiteX2" fmla="*/ 4617720 w 4617720"/>
                <a:gd name="connsiteY2" fmla="*/ 1859280 h 1859532"/>
                <a:gd name="connsiteX0" fmla="*/ 0 w 4617720"/>
                <a:gd name="connsiteY0" fmla="*/ 0 h 1859794"/>
                <a:gd name="connsiteX1" fmla="*/ 2560320 w 4617720"/>
                <a:gd name="connsiteY1" fmla="*/ 1112520 h 1859794"/>
                <a:gd name="connsiteX2" fmla="*/ 4617720 w 4617720"/>
                <a:gd name="connsiteY2" fmla="*/ 1859280 h 1859794"/>
                <a:gd name="connsiteX0" fmla="*/ 0 w 4617720"/>
                <a:gd name="connsiteY0" fmla="*/ 0 h 1862155"/>
                <a:gd name="connsiteX1" fmla="*/ 2560320 w 4617720"/>
                <a:gd name="connsiteY1" fmla="*/ 1112520 h 1862155"/>
                <a:gd name="connsiteX2" fmla="*/ 4617720 w 4617720"/>
                <a:gd name="connsiteY2" fmla="*/ 1859280 h 1862155"/>
                <a:gd name="connsiteX0" fmla="*/ 0 w 4617720"/>
                <a:gd name="connsiteY0" fmla="*/ 0 h 1862155"/>
                <a:gd name="connsiteX1" fmla="*/ 2560320 w 4617720"/>
                <a:gd name="connsiteY1" fmla="*/ 1112520 h 1862155"/>
                <a:gd name="connsiteX2" fmla="*/ 4617720 w 4617720"/>
                <a:gd name="connsiteY2" fmla="*/ 1859280 h 1862155"/>
                <a:gd name="connsiteX0" fmla="*/ 0 w 4556760"/>
                <a:gd name="connsiteY0" fmla="*/ 0 h 1801195"/>
                <a:gd name="connsiteX1" fmla="*/ 2499360 w 4556760"/>
                <a:gd name="connsiteY1" fmla="*/ 1051560 h 1801195"/>
                <a:gd name="connsiteX2" fmla="*/ 4556760 w 4556760"/>
                <a:gd name="connsiteY2" fmla="*/ 1798320 h 1801195"/>
                <a:gd name="connsiteX0" fmla="*/ 0 w 4556760"/>
                <a:gd name="connsiteY0" fmla="*/ 15235 h 1816430"/>
                <a:gd name="connsiteX1" fmla="*/ 2499360 w 4556760"/>
                <a:gd name="connsiteY1" fmla="*/ 1066795 h 1816430"/>
                <a:gd name="connsiteX2" fmla="*/ 4556760 w 4556760"/>
                <a:gd name="connsiteY2" fmla="*/ 1813555 h 1816430"/>
                <a:gd name="connsiteX0" fmla="*/ 0 w 4602480"/>
                <a:gd name="connsiteY0" fmla="*/ 29116 h 1754111"/>
                <a:gd name="connsiteX1" fmla="*/ 2545080 w 4602480"/>
                <a:gd name="connsiteY1" fmla="*/ 1004476 h 1754111"/>
                <a:gd name="connsiteX2" fmla="*/ 4602480 w 4602480"/>
                <a:gd name="connsiteY2" fmla="*/ 1751236 h 1754111"/>
                <a:gd name="connsiteX0" fmla="*/ 0 w 4602480"/>
                <a:gd name="connsiteY0" fmla="*/ 89982 h 1813086"/>
                <a:gd name="connsiteX1" fmla="*/ 2301240 w 4602480"/>
                <a:gd name="connsiteY1" fmla="*/ 867222 h 1813086"/>
                <a:gd name="connsiteX2" fmla="*/ 4602480 w 4602480"/>
                <a:gd name="connsiteY2" fmla="*/ 1812102 h 1813086"/>
                <a:gd name="connsiteX0" fmla="*/ 0 w 4602480"/>
                <a:gd name="connsiteY0" fmla="*/ 50447 h 1773551"/>
                <a:gd name="connsiteX1" fmla="*/ 2301240 w 4602480"/>
                <a:gd name="connsiteY1" fmla="*/ 827687 h 1773551"/>
                <a:gd name="connsiteX2" fmla="*/ 4602480 w 4602480"/>
                <a:gd name="connsiteY2" fmla="*/ 1772567 h 1773551"/>
                <a:gd name="connsiteX0" fmla="*/ 0 w 4602480"/>
                <a:gd name="connsiteY0" fmla="*/ 32192 h 1755296"/>
                <a:gd name="connsiteX1" fmla="*/ 2301240 w 4602480"/>
                <a:gd name="connsiteY1" fmla="*/ 809432 h 1755296"/>
                <a:gd name="connsiteX2" fmla="*/ 4602480 w 4602480"/>
                <a:gd name="connsiteY2" fmla="*/ 1754312 h 1755296"/>
                <a:gd name="connsiteX0" fmla="*/ 0 w 4602480"/>
                <a:gd name="connsiteY0" fmla="*/ 36174 h 1759228"/>
                <a:gd name="connsiteX1" fmla="*/ 2362200 w 4602480"/>
                <a:gd name="connsiteY1" fmla="*/ 798174 h 1759228"/>
                <a:gd name="connsiteX2" fmla="*/ 4602480 w 4602480"/>
                <a:gd name="connsiteY2" fmla="*/ 1758294 h 1759228"/>
                <a:gd name="connsiteX0" fmla="*/ 0 w 4602480"/>
                <a:gd name="connsiteY0" fmla="*/ 36174 h 1762825"/>
                <a:gd name="connsiteX1" fmla="*/ 2362200 w 4602480"/>
                <a:gd name="connsiteY1" fmla="*/ 798174 h 1762825"/>
                <a:gd name="connsiteX2" fmla="*/ 4602480 w 4602480"/>
                <a:gd name="connsiteY2" fmla="*/ 1758294 h 1762825"/>
                <a:gd name="connsiteX0" fmla="*/ 0 w 4602480"/>
                <a:gd name="connsiteY0" fmla="*/ 13770 h 1749139"/>
                <a:gd name="connsiteX1" fmla="*/ 2499360 w 4602480"/>
                <a:gd name="connsiteY1" fmla="*/ 882450 h 1749139"/>
                <a:gd name="connsiteX2" fmla="*/ 4602480 w 4602480"/>
                <a:gd name="connsiteY2" fmla="*/ 1735890 h 1749139"/>
                <a:gd name="connsiteX0" fmla="*/ 0 w 4602480"/>
                <a:gd name="connsiteY0" fmla="*/ 26232 h 1761601"/>
                <a:gd name="connsiteX1" fmla="*/ 2499360 w 4602480"/>
                <a:gd name="connsiteY1" fmla="*/ 894912 h 1761601"/>
                <a:gd name="connsiteX2" fmla="*/ 4602480 w 4602480"/>
                <a:gd name="connsiteY2" fmla="*/ 1748352 h 1761601"/>
                <a:gd name="connsiteX0" fmla="*/ 0 w 4602480"/>
                <a:gd name="connsiteY0" fmla="*/ 26232 h 1755788"/>
                <a:gd name="connsiteX1" fmla="*/ 2499360 w 4602480"/>
                <a:gd name="connsiteY1" fmla="*/ 894912 h 1755788"/>
                <a:gd name="connsiteX2" fmla="*/ 4602480 w 4602480"/>
                <a:gd name="connsiteY2" fmla="*/ 1748352 h 1755788"/>
                <a:gd name="connsiteX0" fmla="*/ 0 w 4861560"/>
                <a:gd name="connsiteY0" fmla="*/ 26232 h 1728117"/>
                <a:gd name="connsiteX1" fmla="*/ 2499360 w 4861560"/>
                <a:gd name="connsiteY1" fmla="*/ 894912 h 1728117"/>
                <a:gd name="connsiteX2" fmla="*/ 4861560 w 4861560"/>
                <a:gd name="connsiteY2" fmla="*/ 1717872 h 1728117"/>
                <a:gd name="connsiteX0" fmla="*/ 0 w 4794504"/>
                <a:gd name="connsiteY0" fmla="*/ 20097 h 1752462"/>
                <a:gd name="connsiteX1" fmla="*/ 2432304 w 4794504"/>
                <a:gd name="connsiteY1" fmla="*/ 919257 h 1752462"/>
                <a:gd name="connsiteX2" fmla="*/ 4794504 w 4794504"/>
                <a:gd name="connsiteY2" fmla="*/ 1742217 h 1752462"/>
                <a:gd name="connsiteX0" fmla="*/ 0 w 4733544"/>
                <a:gd name="connsiteY0" fmla="*/ 20097 h 1757925"/>
                <a:gd name="connsiteX1" fmla="*/ 2432304 w 4733544"/>
                <a:gd name="connsiteY1" fmla="*/ 919257 h 1757925"/>
                <a:gd name="connsiteX2" fmla="*/ 4733544 w 4733544"/>
                <a:gd name="connsiteY2" fmla="*/ 1748313 h 1757925"/>
                <a:gd name="connsiteX0" fmla="*/ 0 w 4770120"/>
                <a:gd name="connsiteY0" fmla="*/ 20097 h 1791433"/>
                <a:gd name="connsiteX1" fmla="*/ 2432304 w 4770120"/>
                <a:gd name="connsiteY1" fmla="*/ 919257 h 1791433"/>
                <a:gd name="connsiteX2" fmla="*/ 4770120 w 4770120"/>
                <a:gd name="connsiteY2" fmla="*/ 1784889 h 1791433"/>
                <a:gd name="connsiteX0" fmla="*/ 0 w 4770120"/>
                <a:gd name="connsiteY0" fmla="*/ 27577 h 1796889"/>
                <a:gd name="connsiteX1" fmla="*/ 2395728 w 4770120"/>
                <a:gd name="connsiteY1" fmla="*/ 890161 h 1796889"/>
                <a:gd name="connsiteX2" fmla="*/ 4770120 w 4770120"/>
                <a:gd name="connsiteY2" fmla="*/ 1792369 h 1796889"/>
                <a:gd name="connsiteX0" fmla="*/ 0 w 4770120"/>
                <a:gd name="connsiteY0" fmla="*/ 21936 h 1791248"/>
                <a:gd name="connsiteX1" fmla="*/ 2395728 w 4770120"/>
                <a:gd name="connsiteY1" fmla="*/ 884520 h 1791248"/>
                <a:gd name="connsiteX2" fmla="*/ 4770120 w 4770120"/>
                <a:gd name="connsiteY2" fmla="*/ 1786728 h 1791248"/>
                <a:gd name="connsiteX0" fmla="*/ 0 w 4739975"/>
                <a:gd name="connsiteY0" fmla="*/ 21936 h 1810566"/>
                <a:gd name="connsiteX1" fmla="*/ 2395728 w 4739975"/>
                <a:gd name="connsiteY1" fmla="*/ 884520 h 1810566"/>
                <a:gd name="connsiteX2" fmla="*/ 4739975 w 4739975"/>
                <a:gd name="connsiteY2" fmla="*/ 1806824 h 1810566"/>
                <a:gd name="connsiteX0" fmla="*/ 0 w 4739975"/>
                <a:gd name="connsiteY0" fmla="*/ 157090 h 1942656"/>
                <a:gd name="connsiteX1" fmla="*/ 3751399 w 4739975"/>
                <a:gd name="connsiteY1" fmla="*/ 657933 h 1942656"/>
                <a:gd name="connsiteX2" fmla="*/ 4739975 w 4739975"/>
                <a:gd name="connsiteY2" fmla="*/ 1941978 h 1942656"/>
                <a:gd name="connsiteX0" fmla="*/ 0 w 4982781"/>
                <a:gd name="connsiteY0" fmla="*/ 157090 h 1202637"/>
                <a:gd name="connsiteX1" fmla="*/ 3751399 w 4982781"/>
                <a:gd name="connsiteY1" fmla="*/ 657933 h 1202637"/>
                <a:gd name="connsiteX2" fmla="*/ 4982781 w 4982781"/>
                <a:gd name="connsiteY2" fmla="*/ 1037627 h 1202637"/>
                <a:gd name="connsiteX0" fmla="*/ 0 w 4982781"/>
                <a:gd name="connsiteY0" fmla="*/ 157090 h 1095558"/>
                <a:gd name="connsiteX1" fmla="*/ 3751399 w 4982781"/>
                <a:gd name="connsiteY1" fmla="*/ 657933 h 1095558"/>
                <a:gd name="connsiteX2" fmla="*/ 4982781 w 4982781"/>
                <a:gd name="connsiteY2" fmla="*/ 1037627 h 1095558"/>
                <a:gd name="connsiteX0" fmla="*/ 0 w 4982781"/>
                <a:gd name="connsiteY0" fmla="*/ 451767 h 1332304"/>
                <a:gd name="connsiteX1" fmla="*/ 2861108 w 4982781"/>
                <a:gd name="connsiteY1" fmla="*/ 490385 h 1332304"/>
                <a:gd name="connsiteX2" fmla="*/ 4982781 w 4982781"/>
                <a:gd name="connsiteY2" fmla="*/ 1332304 h 1332304"/>
                <a:gd name="connsiteX0" fmla="*/ 0 w 4982781"/>
                <a:gd name="connsiteY0" fmla="*/ 153109 h 1033646"/>
                <a:gd name="connsiteX1" fmla="*/ 2861108 w 4982781"/>
                <a:gd name="connsiteY1" fmla="*/ 191727 h 1033646"/>
                <a:gd name="connsiteX2" fmla="*/ 4982781 w 4982781"/>
                <a:gd name="connsiteY2" fmla="*/ 1033646 h 1033646"/>
                <a:gd name="connsiteX0" fmla="*/ 0 w 5804148"/>
                <a:gd name="connsiteY0" fmla="*/ 153109 h 1013549"/>
                <a:gd name="connsiteX1" fmla="*/ 2861108 w 5804148"/>
                <a:gd name="connsiteY1" fmla="*/ 191727 h 1013549"/>
                <a:gd name="connsiteX2" fmla="*/ 5804148 w 5804148"/>
                <a:gd name="connsiteY2" fmla="*/ 1013549 h 1013549"/>
                <a:gd name="connsiteX0" fmla="*/ 0 w 5804148"/>
                <a:gd name="connsiteY0" fmla="*/ 182027 h 1042467"/>
                <a:gd name="connsiteX1" fmla="*/ 3344265 w 5804148"/>
                <a:gd name="connsiteY1" fmla="*/ 180452 h 1042467"/>
                <a:gd name="connsiteX2" fmla="*/ 5804148 w 5804148"/>
                <a:gd name="connsiteY2" fmla="*/ 1042467 h 1042467"/>
                <a:gd name="connsiteX0" fmla="*/ 0 w 5804148"/>
                <a:gd name="connsiteY0" fmla="*/ 182027 h 1042467"/>
                <a:gd name="connsiteX1" fmla="*/ 3344265 w 5804148"/>
                <a:gd name="connsiteY1" fmla="*/ 180452 h 1042467"/>
                <a:gd name="connsiteX2" fmla="*/ 5804148 w 5804148"/>
                <a:gd name="connsiteY2" fmla="*/ 1042467 h 1042467"/>
                <a:gd name="connsiteX0" fmla="*/ 0 w 5804148"/>
                <a:gd name="connsiteY0" fmla="*/ 99896 h 960336"/>
                <a:gd name="connsiteX1" fmla="*/ 3102688 w 5804148"/>
                <a:gd name="connsiteY1" fmla="*/ 218902 h 960336"/>
                <a:gd name="connsiteX2" fmla="*/ 5804148 w 5804148"/>
                <a:gd name="connsiteY2" fmla="*/ 960336 h 960336"/>
                <a:gd name="connsiteX0" fmla="*/ 0 w 5804148"/>
                <a:gd name="connsiteY0" fmla="*/ 99896 h 960336"/>
                <a:gd name="connsiteX1" fmla="*/ 3102688 w 5804148"/>
                <a:gd name="connsiteY1" fmla="*/ 218902 h 960336"/>
                <a:gd name="connsiteX2" fmla="*/ 5804148 w 5804148"/>
                <a:gd name="connsiteY2" fmla="*/ 960336 h 960336"/>
                <a:gd name="connsiteX0" fmla="*/ 0 w 5804148"/>
                <a:gd name="connsiteY0" fmla="*/ 99896 h 960336"/>
                <a:gd name="connsiteX1" fmla="*/ 3102688 w 5804148"/>
                <a:gd name="connsiteY1" fmla="*/ 218902 h 960336"/>
                <a:gd name="connsiteX2" fmla="*/ 5804148 w 5804148"/>
                <a:gd name="connsiteY2" fmla="*/ 960336 h 960336"/>
                <a:gd name="connsiteX0" fmla="*/ 0 w 5804148"/>
                <a:gd name="connsiteY0" fmla="*/ 146095 h 1006535"/>
                <a:gd name="connsiteX1" fmla="*/ 3175161 w 5804148"/>
                <a:gd name="connsiteY1" fmla="*/ 194762 h 1006535"/>
                <a:gd name="connsiteX2" fmla="*/ 5804148 w 5804148"/>
                <a:gd name="connsiteY2" fmla="*/ 1006535 h 1006535"/>
                <a:gd name="connsiteX0" fmla="*/ 0 w 5804148"/>
                <a:gd name="connsiteY0" fmla="*/ 62604 h 923044"/>
                <a:gd name="connsiteX1" fmla="*/ 3175161 w 5804148"/>
                <a:gd name="connsiteY1" fmla="*/ 111271 h 923044"/>
                <a:gd name="connsiteX2" fmla="*/ 5804148 w 5804148"/>
                <a:gd name="connsiteY2" fmla="*/ 923044 h 923044"/>
                <a:gd name="connsiteX0" fmla="*/ 0 w 5804148"/>
                <a:gd name="connsiteY0" fmla="*/ 28620 h 889060"/>
                <a:gd name="connsiteX1" fmla="*/ 3175161 w 5804148"/>
                <a:gd name="connsiteY1" fmla="*/ 77287 h 889060"/>
                <a:gd name="connsiteX2" fmla="*/ 5804148 w 5804148"/>
                <a:gd name="connsiteY2" fmla="*/ 889060 h 889060"/>
                <a:gd name="connsiteX0" fmla="*/ 0 w 5804148"/>
                <a:gd name="connsiteY0" fmla="*/ 54197 h 914637"/>
                <a:gd name="connsiteX1" fmla="*/ 3175161 w 5804148"/>
                <a:gd name="connsiteY1" fmla="*/ 102864 h 914637"/>
                <a:gd name="connsiteX2" fmla="*/ 5804148 w 5804148"/>
                <a:gd name="connsiteY2" fmla="*/ 914637 h 914637"/>
                <a:gd name="connsiteX0" fmla="*/ 0 w 5804148"/>
                <a:gd name="connsiteY0" fmla="*/ 47441 h 907881"/>
                <a:gd name="connsiteX1" fmla="*/ 3368424 w 5804148"/>
                <a:gd name="connsiteY1" fmla="*/ 106156 h 907881"/>
                <a:gd name="connsiteX2" fmla="*/ 5804148 w 5804148"/>
                <a:gd name="connsiteY2" fmla="*/ 907881 h 907881"/>
                <a:gd name="connsiteX0" fmla="*/ 0 w 5804148"/>
                <a:gd name="connsiteY0" fmla="*/ 47441 h 907881"/>
                <a:gd name="connsiteX1" fmla="*/ 3368424 w 5804148"/>
                <a:gd name="connsiteY1" fmla="*/ 106156 h 907881"/>
                <a:gd name="connsiteX2" fmla="*/ 5804148 w 5804148"/>
                <a:gd name="connsiteY2" fmla="*/ 907881 h 907881"/>
                <a:gd name="connsiteX0" fmla="*/ 0 w 5804148"/>
                <a:gd name="connsiteY0" fmla="*/ 47441 h 907881"/>
                <a:gd name="connsiteX1" fmla="*/ 3368424 w 5804148"/>
                <a:gd name="connsiteY1" fmla="*/ 106156 h 907881"/>
                <a:gd name="connsiteX2" fmla="*/ 5804148 w 5804148"/>
                <a:gd name="connsiteY2" fmla="*/ 907881 h 907881"/>
                <a:gd name="connsiteX0" fmla="*/ 0 w 5804148"/>
                <a:gd name="connsiteY0" fmla="*/ 28563 h 889003"/>
                <a:gd name="connsiteX1" fmla="*/ 3295951 w 5804148"/>
                <a:gd name="connsiteY1" fmla="*/ 117424 h 889003"/>
                <a:gd name="connsiteX2" fmla="*/ 5804148 w 5804148"/>
                <a:gd name="connsiteY2" fmla="*/ 889003 h 889003"/>
                <a:gd name="connsiteX0" fmla="*/ 0 w 5804148"/>
                <a:gd name="connsiteY0" fmla="*/ 28563 h 889003"/>
                <a:gd name="connsiteX1" fmla="*/ 3295951 w 5804148"/>
                <a:gd name="connsiteY1" fmla="*/ 117424 h 889003"/>
                <a:gd name="connsiteX2" fmla="*/ 5804148 w 5804148"/>
                <a:gd name="connsiteY2" fmla="*/ 889003 h 889003"/>
                <a:gd name="connsiteX0" fmla="*/ 0 w 5804148"/>
                <a:gd name="connsiteY0" fmla="*/ 0 h 860440"/>
                <a:gd name="connsiteX1" fmla="*/ 3295951 w 5804148"/>
                <a:gd name="connsiteY1" fmla="*/ 88861 h 860440"/>
                <a:gd name="connsiteX2" fmla="*/ 5804148 w 5804148"/>
                <a:gd name="connsiteY2" fmla="*/ 860440 h 860440"/>
                <a:gd name="connsiteX0" fmla="*/ 0 w 5804148"/>
                <a:gd name="connsiteY0" fmla="*/ 0 h 869149"/>
                <a:gd name="connsiteX1" fmla="*/ 3295951 w 5804148"/>
                <a:gd name="connsiteY1" fmla="*/ 88861 h 869149"/>
                <a:gd name="connsiteX2" fmla="*/ 5804148 w 5804148"/>
                <a:gd name="connsiteY2" fmla="*/ 860440 h 869149"/>
                <a:gd name="connsiteX0" fmla="*/ 0 w 5804148"/>
                <a:gd name="connsiteY0" fmla="*/ 0 h 873660"/>
                <a:gd name="connsiteX1" fmla="*/ 3295951 w 5804148"/>
                <a:gd name="connsiteY1" fmla="*/ 88861 h 873660"/>
                <a:gd name="connsiteX2" fmla="*/ 5804148 w 5804148"/>
                <a:gd name="connsiteY2" fmla="*/ 860440 h 873660"/>
                <a:gd name="connsiteX0" fmla="*/ 0 w 5804148"/>
                <a:gd name="connsiteY0" fmla="*/ 62599 h 936259"/>
                <a:gd name="connsiteX1" fmla="*/ 3295951 w 5804148"/>
                <a:gd name="connsiteY1" fmla="*/ 151460 h 936259"/>
                <a:gd name="connsiteX2" fmla="*/ 5804148 w 5804148"/>
                <a:gd name="connsiteY2" fmla="*/ 923039 h 936259"/>
                <a:gd name="connsiteX0" fmla="*/ 0 w 5804148"/>
                <a:gd name="connsiteY0" fmla="*/ 2162 h 879298"/>
                <a:gd name="connsiteX1" fmla="*/ 3006057 w 5804148"/>
                <a:gd name="connsiteY1" fmla="*/ 211604 h 879298"/>
                <a:gd name="connsiteX2" fmla="*/ 5804148 w 5804148"/>
                <a:gd name="connsiteY2" fmla="*/ 862602 h 879298"/>
                <a:gd name="connsiteX0" fmla="*/ 0 w 5804148"/>
                <a:gd name="connsiteY0" fmla="*/ 2162 h 862602"/>
                <a:gd name="connsiteX1" fmla="*/ 3006057 w 5804148"/>
                <a:gd name="connsiteY1" fmla="*/ 211604 h 862602"/>
                <a:gd name="connsiteX2" fmla="*/ 5804148 w 5804148"/>
                <a:gd name="connsiteY2" fmla="*/ 862602 h 862602"/>
                <a:gd name="connsiteX0" fmla="*/ 0 w 5804148"/>
                <a:gd name="connsiteY0" fmla="*/ 0 h 860440"/>
                <a:gd name="connsiteX1" fmla="*/ 3247637 w 5804148"/>
                <a:gd name="connsiteY1" fmla="*/ 259683 h 860440"/>
                <a:gd name="connsiteX2" fmla="*/ 5804148 w 5804148"/>
                <a:gd name="connsiteY2" fmla="*/ 860440 h 860440"/>
                <a:gd name="connsiteX0" fmla="*/ 0 w 5804148"/>
                <a:gd name="connsiteY0" fmla="*/ 0 h 860440"/>
                <a:gd name="connsiteX1" fmla="*/ 3247637 w 5804148"/>
                <a:gd name="connsiteY1" fmla="*/ 259683 h 860440"/>
                <a:gd name="connsiteX2" fmla="*/ 5804148 w 5804148"/>
                <a:gd name="connsiteY2" fmla="*/ 860440 h 860440"/>
                <a:gd name="connsiteX0" fmla="*/ 0 w 5804148"/>
                <a:gd name="connsiteY0" fmla="*/ 128505 h 988945"/>
                <a:gd name="connsiteX1" fmla="*/ 3223211 w 5804148"/>
                <a:gd name="connsiteY1" fmla="*/ 124028 h 988945"/>
                <a:gd name="connsiteX2" fmla="*/ 5804148 w 5804148"/>
                <a:gd name="connsiteY2" fmla="*/ 988945 h 988945"/>
                <a:gd name="connsiteX0" fmla="*/ 0 w 5804148"/>
                <a:gd name="connsiteY0" fmla="*/ 186306 h 1046746"/>
                <a:gd name="connsiteX1" fmla="*/ 3223211 w 5804148"/>
                <a:gd name="connsiteY1" fmla="*/ 181829 h 1046746"/>
                <a:gd name="connsiteX2" fmla="*/ 5804148 w 5804148"/>
                <a:gd name="connsiteY2" fmla="*/ 1046746 h 1046746"/>
                <a:gd name="connsiteX0" fmla="*/ 0 w 5804148"/>
                <a:gd name="connsiteY0" fmla="*/ 139820 h 1000260"/>
                <a:gd name="connsiteX1" fmla="*/ 3223211 w 5804148"/>
                <a:gd name="connsiteY1" fmla="*/ 135343 h 1000260"/>
                <a:gd name="connsiteX2" fmla="*/ 5804148 w 5804148"/>
                <a:gd name="connsiteY2" fmla="*/ 1000260 h 1000260"/>
                <a:gd name="connsiteX0" fmla="*/ 0 w 5804148"/>
                <a:gd name="connsiteY0" fmla="*/ 144767 h 1005207"/>
                <a:gd name="connsiteX1" fmla="*/ 3223211 w 5804148"/>
                <a:gd name="connsiteY1" fmla="*/ 140290 h 1005207"/>
                <a:gd name="connsiteX2" fmla="*/ 5804148 w 5804148"/>
                <a:gd name="connsiteY2" fmla="*/ 1005207 h 1005207"/>
                <a:gd name="connsiteX0" fmla="*/ 0 w 5804148"/>
                <a:gd name="connsiteY0" fmla="*/ 75154 h 935594"/>
                <a:gd name="connsiteX1" fmla="*/ 3662883 w 5804148"/>
                <a:gd name="connsiteY1" fmla="*/ 182437 h 935594"/>
                <a:gd name="connsiteX2" fmla="*/ 5804148 w 5804148"/>
                <a:gd name="connsiteY2" fmla="*/ 935594 h 935594"/>
                <a:gd name="connsiteX0" fmla="*/ 0 w 5413328"/>
                <a:gd name="connsiteY0" fmla="*/ 40050 h 981770"/>
                <a:gd name="connsiteX1" fmla="*/ 3272063 w 5413328"/>
                <a:gd name="connsiteY1" fmla="*/ 228613 h 981770"/>
                <a:gd name="connsiteX2" fmla="*/ 5413328 w 5413328"/>
                <a:gd name="connsiteY2" fmla="*/ 981770 h 981770"/>
                <a:gd name="connsiteX0" fmla="*/ 0 w 5413328"/>
                <a:gd name="connsiteY0" fmla="*/ 991 h 942711"/>
                <a:gd name="connsiteX1" fmla="*/ 3272063 w 5413328"/>
                <a:gd name="connsiteY1" fmla="*/ 189554 h 942711"/>
                <a:gd name="connsiteX2" fmla="*/ 5413328 w 5413328"/>
                <a:gd name="connsiteY2" fmla="*/ 942711 h 942711"/>
                <a:gd name="connsiteX0" fmla="*/ 0 w 5413328"/>
                <a:gd name="connsiteY0" fmla="*/ 5192 h 946912"/>
                <a:gd name="connsiteX1" fmla="*/ 3272063 w 5413328"/>
                <a:gd name="connsiteY1" fmla="*/ 193755 h 946912"/>
                <a:gd name="connsiteX2" fmla="*/ 5413328 w 5413328"/>
                <a:gd name="connsiteY2" fmla="*/ 946912 h 946912"/>
                <a:gd name="connsiteX0" fmla="*/ 0 w 5413328"/>
                <a:gd name="connsiteY0" fmla="*/ 18065 h 959785"/>
                <a:gd name="connsiteX1" fmla="*/ 3272063 w 5413328"/>
                <a:gd name="connsiteY1" fmla="*/ 206628 h 959785"/>
                <a:gd name="connsiteX2" fmla="*/ 5413328 w 5413328"/>
                <a:gd name="connsiteY2" fmla="*/ 959785 h 959785"/>
                <a:gd name="connsiteX0" fmla="*/ 0 w 5454547"/>
                <a:gd name="connsiteY0" fmla="*/ 18065 h 986455"/>
                <a:gd name="connsiteX1" fmla="*/ 3272063 w 5454547"/>
                <a:gd name="connsiteY1" fmla="*/ 206628 h 986455"/>
                <a:gd name="connsiteX2" fmla="*/ 5454547 w 5454547"/>
                <a:gd name="connsiteY2" fmla="*/ 986455 h 986455"/>
                <a:gd name="connsiteX0" fmla="*/ 0 w 5436227"/>
                <a:gd name="connsiteY0" fmla="*/ 18065 h 940735"/>
                <a:gd name="connsiteX1" fmla="*/ 3272063 w 5436227"/>
                <a:gd name="connsiteY1" fmla="*/ 206628 h 940735"/>
                <a:gd name="connsiteX2" fmla="*/ 5436227 w 5436227"/>
                <a:gd name="connsiteY2" fmla="*/ 940735 h 940735"/>
                <a:gd name="connsiteX0" fmla="*/ 0 w 5436227"/>
                <a:gd name="connsiteY0" fmla="*/ 18065 h 940735"/>
                <a:gd name="connsiteX1" fmla="*/ 3272063 w 5436227"/>
                <a:gd name="connsiteY1" fmla="*/ 206628 h 940735"/>
                <a:gd name="connsiteX2" fmla="*/ 5436227 w 5436227"/>
                <a:gd name="connsiteY2" fmla="*/ 940735 h 940735"/>
                <a:gd name="connsiteX0" fmla="*/ 0 w 5395008"/>
                <a:gd name="connsiteY0" fmla="*/ 18065 h 963595"/>
                <a:gd name="connsiteX1" fmla="*/ 3272063 w 5395008"/>
                <a:gd name="connsiteY1" fmla="*/ 206628 h 963595"/>
                <a:gd name="connsiteX2" fmla="*/ 5395008 w 5395008"/>
                <a:gd name="connsiteY2" fmla="*/ 963595 h 963595"/>
                <a:gd name="connsiteX0" fmla="*/ 0 w 5395008"/>
                <a:gd name="connsiteY0" fmla="*/ 18065 h 963595"/>
                <a:gd name="connsiteX1" fmla="*/ 3272063 w 5395008"/>
                <a:gd name="connsiteY1" fmla="*/ 206628 h 963595"/>
                <a:gd name="connsiteX2" fmla="*/ 5395008 w 5395008"/>
                <a:gd name="connsiteY2" fmla="*/ 963595 h 963595"/>
                <a:gd name="connsiteX0" fmla="*/ 0 w 5395008"/>
                <a:gd name="connsiteY0" fmla="*/ 18065 h 950260"/>
                <a:gd name="connsiteX1" fmla="*/ 3272063 w 5395008"/>
                <a:gd name="connsiteY1" fmla="*/ 206628 h 950260"/>
                <a:gd name="connsiteX2" fmla="*/ 5395008 w 5395008"/>
                <a:gd name="connsiteY2" fmla="*/ 950260 h 950260"/>
                <a:gd name="connsiteX0" fmla="*/ 0 w 5381268"/>
                <a:gd name="connsiteY0" fmla="*/ 18065 h 954070"/>
                <a:gd name="connsiteX1" fmla="*/ 3272063 w 5381268"/>
                <a:gd name="connsiteY1" fmla="*/ 206628 h 954070"/>
                <a:gd name="connsiteX2" fmla="*/ 5381268 w 5381268"/>
                <a:gd name="connsiteY2" fmla="*/ 954070 h 954070"/>
                <a:gd name="connsiteX0" fmla="*/ 0 w 5362948"/>
                <a:gd name="connsiteY0" fmla="*/ 18065 h 954070"/>
                <a:gd name="connsiteX1" fmla="*/ 3272063 w 5362948"/>
                <a:gd name="connsiteY1" fmla="*/ 206628 h 954070"/>
                <a:gd name="connsiteX2" fmla="*/ 5362948 w 5362948"/>
                <a:gd name="connsiteY2" fmla="*/ 954070 h 954070"/>
                <a:gd name="connsiteX0" fmla="*/ 0 w 5362948"/>
                <a:gd name="connsiteY0" fmla="*/ 18065 h 954070"/>
                <a:gd name="connsiteX1" fmla="*/ 3272063 w 5362948"/>
                <a:gd name="connsiteY1" fmla="*/ 206628 h 954070"/>
                <a:gd name="connsiteX2" fmla="*/ 5362948 w 5362948"/>
                <a:gd name="connsiteY2" fmla="*/ 954070 h 954070"/>
                <a:gd name="connsiteX0" fmla="*/ 0 w 5349208"/>
                <a:gd name="connsiteY0" fmla="*/ 18065 h 957880"/>
                <a:gd name="connsiteX1" fmla="*/ 3272063 w 5349208"/>
                <a:gd name="connsiteY1" fmla="*/ 206628 h 957880"/>
                <a:gd name="connsiteX2" fmla="*/ 5349208 w 5349208"/>
                <a:gd name="connsiteY2" fmla="*/ 957880 h 957880"/>
                <a:gd name="connsiteX0" fmla="*/ 0 w 5353788"/>
                <a:gd name="connsiteY0" fmla="*/ 18065 h 954070"/>
                <a:gd name="connsiteX1" fmla="*/ 3272063 w 5353788"/>
                <a:gd name="connsiteY1" fmla="*/ 206628 h 954070"/>
                <a:gd name="connsiteX2" fmla="*/ 5353788 w 5353788"/>
                <a:gd name="connsiteY2" fmla="*/ 954070 h 954070"/>
                <a:gd name="connsiteX0" fmla="*/ 0 w 5353788"/>
                <a:gd name="connsiteY0" fmla="*/ 125347 h 1061352"/>
                <a:gd name="connsiteX1" fmla="*/ 3931572 w 5353788"/>
                <a:gd name="connsiteY1" fmla="*/ 131030 h 1061352"/>
                <a:gd name="connsiteX2" fmla="*/ 5353788 w 5353788"/>
                <a:gd name="connsiteY2" fmla="*/ 1061352 h 1061352"/>
                <a:gd name="connsiteX0" fmla="*/ 0 w 5353788"/>
                <a:gd name="connsiteY0" fmla="*/ 108868 h 1044873"/>
                <a:gd name="connsiteX1" fmla="*/ 3455260 w 5353788"/>
                <a:gd name="connsiteY1" fmla="*/ 137411 h 1044873"/>
                <a:gd name="connsiteX2" fmla="*/ 5353788 w 5353788"/>
                <a:gd name="connsiteY2" fmla="*/ 1044873 h 1044873"/>
                <a:gd name="connsiteX0" fmla="*/ 0 w 5353788"/>
                <a:gd name="connsiteY0" fmla="*/ 85276 h 1021281"/>
                <a:gd name="connsiteX1" fmla="*/ 3455260 w 5353788"/>
                <a:gd name="connsiteY1" fmla="*/ 113819 h 1021281"/>
                <a:gd name="connsiteX2" fmla="*/ 5353788 w 5353788"/>
                <a:gd name="connsiteY2" fmla="*/ 1021281 h 1021281"/>
                <a:gd name="connsiteX0" fmla="*/ 0 w 5353788"/>
                <a:gd name="connsiteY0" fmla="*/ 85276 h 1021281"/>
                <a:gd name="connsiteX1" fmla="*/ 3455260 w 5353788"/>
                <a:gd name="connsiteY1" fmla="*/ 113819 h 1021281"/>
                <a:gd name="connsiteX2" fmla="*/ 5353788 w 5353788"/>
                <a:gd name="connsiteY2" fmla="*/ 1021281 h 1021281"/>
                <a:gd name="connsiteX0" fmla="*/ 0 w 5262190"/>
                <a:gd name="connsiteY0" fmla="*/ 29607 h 1057052"/>
                <a:gd name="connsiteX1" fmla="*/ 3363662 w 5262190"/>
                <a:gd name="connsiteY1" fmla="*/ 149590 h 1057052"/>
                <a:gd name="connsiteX2" fmla="*/ 5262190 w 5262190"/>
                <a:gd name="connsiteY2" fmla="*/ 1057052 h 1057052"/>
                <a:gd name="connsiteX0" fmla="*/ 0 w 4914116"/>
                <a:gd name="connsiteY0" fmla="*/ 19221 h 1069526"/>
                <a:gd name="connsiteX1" fmla="*/ 3015588 w 4914116"/>
                <a:gd name="connsiteY1" fmla="*/ 162064 h 1069526"/>
                <a:gd name="connsiteX2" fmla="*/ 4914116 w 4914116"/>
                <a:gd name="connsiteY2" fmla="*/ 1069526 h 1069526"/>
                <a:gd name="connsiteX0" fmla="*/ 0 w 5571428"/>
                <a:gd name="connsiteY0" fmla="*/ 19221 h 957114"/>
                <a:gd name="connsiteX1" fmla="*/ 3015588 w 5571428"/>
                <a:gd name="connsiteY1" fmla="*/ 162064 h 957114"/>
                <a:gd name="connsiteX2" fmla="*/ 5571428 w 5571428"/>
                <a:gd name="connsiteY2" fmla="*/ 957114 h 957114"/>
                <a:gd name="connsiteX0" fmla="*/ 0 w 5571428"/>
                <a:gd name="connsiteY0" fmla="*/ 15 h 937908"/>
                <a:gd name="connsiteX1" fmla="*/ 3773431 w 5571428"/>
                <a:gd name="connsiteY1" fmla="*/ 365600 h 937908"/>
                <a:gd name="connsiteX2" fmla="*/ 5571428 w 5571428"/>
                <a:gd name="connsiteY2" fmla="*/ 937908 h 937908"/>
                <a:gd name="connsiteX0" fmla="*/ 0 w 5571428"/>
                <a:gd name="connsiteY0" fmla="*/ 15 h 937908"/>
                <a:gd name="connsiteX1" fmla="*/ 3773431 w 5571428"/>
                <a:gd name="connsiteY1" fmla="*/ 365600 h 937908"/>
                <a:gd name="connsiteX2" fmla="*/ 5571428 w 5571428"/>
                <a:gd name="connsiteY2" fmla="*/ 937908 h 937908"/>
                <a:gd name="connsiteX0" fmla="*/ 0 w 5571428"/>
                <a:gd name="connsiteY0" fmla="*/ 15 h 937908"/>
                <a:gd name="connsiteX1" fmla="*/ 3773431 w 5571428"/>
                <a:gd name="connsiteY1" fmla="*/ 365600 h 937908"/>
                <a:gd name="connsiteX2" fmla="*/ 5571428 w 5571428"/>
                <a:gd name="connsiteY2" fmla="*/ 937908 h 937908"/>
                <a:gd name="connsiteX0" fmla="*/ 0 w 5563695"/>
                <a:gd name="connsiteY0" fmla="*/ 9 h 1006598"/>
                <a:gd name="connsiteX1" fmla="*/ 3765698 w 5563695"/>
                <a:gd name="connsiteY1" fmla="*/ 434290 h 1006598"/>
                <a:gd name="connsiteX2" fmla="*/ 5563695 w 5563695"/>
                <a:gd name="connsiteY2" fmla="*/ 1006598 h 1006598"/>
                <a:gd name="connsiteX0" fmla="*/ 0 w 5563695"/>
                <a:gd name="connsiteY0" fmla="*/ 0 h 1006589"/>
                <a:gd name="connsiteX1" fmla="*/ 3765698 w 5563695"/>
                <a:gd name="connsiteY1" fmla="*/ 434281 h 1006589"/>
                <a:gd name="connsiteX2" fmla="*/ 5563695 w 5563695"/>
                <a:gd name="connsiteY2" fmla="*/ 1006589 h 100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563695" h="1006589">
                  <a:moveTo>
                    <a:pt x="0" y="0"/>
                  </a:moveTo>
                  <a:cubicBezTo>
                    <a:pt x="717859" y="62928"/>
                    <a:pt x="2406466" y="196974"/>
                    <a:pt x="3765698" y="434281"/>
                  </a:cubicBezTo>
                  <a:cubicBezTo>
                    <a:pt x="5247719" y="821143"/>
                    <a:pt x="4447069" y="801854"/>
                    <a:pt x="5563695" y="1006589"/>
                  </a:cubicBezTo>
                </a:path>
              </a:pathLst>
            </a:custGeom>
            <a:noFill/>
            <a:ln w="149225">
              <a:solidFill>
                <a:srgbClr val="DE2B2B"/>
              </a:solidFill>
              <a:headEnd type="arrow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B14B12F5-5CA2-A55A-E0B5-68C4AB909A9B}"/>
              </a:ext>
            </a:extLst>
          </p:cNvPr>
          <p:cNvGrpSpPr/>
          <p:nvPr/>
        </p:nvGrpSpPr>
        <p:grpSpPr>
          <a:xfrm>
            <a:off x="4590248" y="2673242"/>
            <a:ext cx="3070781" cy="1452880"/>
            <a:chOff x="4590248" y="2673242"/>
            <a:chExt cx="3070781" cy="1452880"/>
          </a:xfrm>
        </p:grpSpPr>
        <p:sp>
          <p:nvSpPr>
            <p:cNvPr id="83" name="Forma livre: Forma 82">
              <a:extLst>
                <a:ext uri="{FF2B5EF4-FFF2-40B4-BE49-F238E27FC236}">
                  <a16:creationId xmlns:a16="http://schemas.microsoft.com/office/drawing/2014/main" id="{0C7815FF-BD3B-0310-D3B8-618D0177680B}"/>
                </a:ext>
              </a:extLst>
            </p:cNvPr>
            <p:cNvSpPr/>
            <p:nvPr/>
          </p:nvSpPr>
          <p:spPr>
            <a:xfrm flipH="1">
              <a:off x="4590248" y="2673242"/>
              <a:ext cx="3070781" cy="1452880"/>
            </a:xfrm>
            <a:custGeom>
              <a:avLst/>
              <a:gdLst>
                <a:gd name="connsiteX0" fmla="*/ 0 w 4221480"/>
                <a:gd name="connsiteY0" fmla="*/ 0 h 1518870"/>
                <a:gd name="connsiteX1" fmla="*/ 2148840 w 4221480"/>
                <a:gd name="connsiteY1" fmla="*/ 1295400 h 1518870"/>
                <a:gd name="connsiteX2" fmla="*/ 4221480 w 4221480"/>
                <a:gd name="connsiteY2" fmla="*/ 1508760 h 1518870"/>
                <a:gd name="connsiteX0" fmla="*/ 0 w 4221480"/>
                <a:gd name="connsiteY0" fmla="*/ 0 h 1509404"/>
                <a:gd name="connsiteX1" fmla="*/ 1859280 w 4221480"/>
                <a:gd name="connsiteY1" fmla="*/ 868680 h 1509404"/>
                <a:gd name="connsiteX2" fmla="*/ 4221480 w 4221480"/>
                <a:gd name="connsiteY2" fmla="*/ 1508760 h 1509404"/>
                <a:gd name="connsiteX0" fmla="*/ 0 w 4389120"/>
                <a:gd name="connsiteY0" fmla="*/ 0 h 1204604"/>
                <a:gd name="connsiteX1" fmla="*/ 2026920 w 4389120"/>
                <a:gd name="connsiteY1" fmla="*/ 563880 h 1204604"/>
                <a:gd name="connsiteX2" fmla="*/ 4389120 w 4389120"/>
                <a:gd name="connsiteY2" fmla="*/ 1203960 h 1204604"/>
                <a:gd name="connsiteX0" fmla="*/ 0 w 4389120"/>
                <a:gd name="connsiteY0" fmla="*/ 0 h 1204604"/>
                <a:gd name="connsiteX1" fmla="*/ 2026920 w 4389120"/>
                <a:gd name="connsiteY1" fmla="*/ 563880 h 1204604"/>
                <a:gd name="connsiteX2" fmla="*/ 4389120 w 4389120"/>
                <a:gd name="connsiteY2" fmla="*/ 1203960 h 1204604"/>
                <a:gd name="connsiteX0" fmla="*/ 0 w 4617720"/>
                <a:gd name="connsiteY0" fmla="*/ 0 h 1859532"/>
                <a:gd name="connsiteX1" fmla="*/ 2026920 w 4617720"/>
                <a:gd name="connsiteY1" fmla="*/ 563880 h 1859532"/>
                <a:gd name="connsiteX2" fmla="*/ 4617720 w 4617720"/>
                <a:gd name="connsiteY2" fmla="*/ 1859280 h 1859532"/>
                <a:gd name="connsiteX0" fmla="*/ 0 w 4617720"/>
                <a:gd name="connsiteY0" fmla="*/ 0 h 1859794"/>
                <a:gd name="connsiteX1" fmla="*/ 2560320 w 4617720"/>
                <a:gd name="connsiteY1" fmla="*/ 1112520 h 1859794"/>
                <a:gd name="connsiteX2" fmla="*/ 4617720 w 4617720"/>
                <a:gd name="connsiteY2" fmla="*/ 1859280 h 1859794"/>
                <a:gd name="connsiteX0" fmla="*/ 0 w 4617720"/>
                <a:gd name="connsiteY0" fmla="*/ 0 h 1862155"/>
                <a:gd name="connsiteX1" fmla="*/ 2560320 w 4617720"/>
                <a:gd name="connsiteY1" fmla="*/ 1112520 h 1862155"/>
                <a:gd name="connsiteX2" fmla="*/ 4617720 w 4617720"/>
                <a:gd name="connsiteY2" fmla="*/ 1859280 h 1862155"/>
                <a:gd name="connsiteX0" fmla="*/ 0 w 4617720"/>
                <a:gd name="connsiteY0" fmla="*/ 0 h 1862155"/>
                <a:gd name="connsiteX1" fmla="*/ 2560320 w 4617720"/>
                <a:gd name="connsiteY1" fmla="*/ 1112520 h 1862155"/>
                <a:gd name="connsiteX2" fmla="*/ 4617720 w 4617720"/>
                <a:gd name="connsiteY2" fmla="*/ 1859280 h 1862155"/>
                <a:gd name="connsiteX0" fmla="*/ 0 w 4556760"/>
                <a:gd name="connsiteY0" fmla="*/ 0 h 1801195"/>
                <a:gd name="connsiteX1" fmla="*/ 2499360 w 4556760"/>
                <a:gd name="connsiteY1" fmla="*/ 1051560 h 1801195"/>
                <a:gd name="connsiteX2" fmla="*/ 4556760 w 4556760"/>
                <a:gd name="connsiteY2" fmla="*/ 1798320 h 1801195"/>
                <a:gd name="connsiteX0" fmla="*/ 0 w 4556760"/>
                <a:gd name="connsiteY0" fmla="*/ 15235 h 1816430"/>
                <a:gd name="connsiteX1" fmla="*/ 2499360 w 4556760"/>
                <a:gd name="connsiteY1" fmla="*/ 1066795 h 1816430"/>
                <a:gd name="connsiteX2" fmla="*/ 4556760 w 4556760"/>
                <a:gd name="connsiteY2" fmla="*/ 1813555 h 1816430"/>
                <a:gd name="connsiteX0" fmla="*/ 0 w 4602480"/>
                <a:gd name="connsiteY0" fmla="*/ 29116 h 1754111"/>
                <a:gd name="connsiteX1" fmla="*/ 2545080 w 4602480"/>
                <a:gd name="connsiteY1" fmla="*/ 1004476 h 1754111"/>
                <a:gd name="connsiteX2" fmla="*/ 4602480 w 4602480"/>
                <a:gd name="connsiteY2" fmla="*/ 1751236 h 1754111"/>
                <a:gd name="connsiteX0" fmla="*/ 0 w 4602480"/>
                <a:gd name="connsiteY0" fmla="*/ 89982 h 1813086"/>
                <a:gd name="connsiteX1" fmla="*/ 2301240 w 4602480"/>
                <a:gd name="connsiteY1" fmla="*/ 867222 h 1813086"/>
                <a:gd name="connsiteX2" fmla="*/ 4602480 w 4602480"/>
                <a:gd name="connsiteY2" fmla="*/ 1812102 h 1813086"/>
                <a:gd name="connsiteX0" fmla="*/ 0 w 4602480"/>
                <a:gd name="connsiteY0" fmla="*/ 50447 h 1773551"/>
                <a:gd name="connsiteX1" fmla="*/ 2301240 w 4602480"/>
                <a:gd name="connsiteY1" fmla="*/ 827687 h 1773551"/>
                <a:gd name="connsiteX2" fmla="*/ 4602480 w 4602480"/>
                <a:gd name="connsiteY2" fmla="*/ 1772567 h 1773551"/>
                <a:gd name="connsiteX0" fmla="*/ 0 w 4602480"/>
                <a:gd name="connsiteY0" fmla="*/ 32192 h 1755296"/>
                <a:gd name="connsiteX1" fmla="*/ 2301240 w 4602480"/>
                <a:gd name="connsiteY1" fmla="*/ 809432 h 1755296"/>
                <a:gd name="connsiteX2" fmla="*/ 4602480 w 4602480"/>
                <a:gd name="connsiteY2" fmla="*/ 1754312 h 1755296"/>
                <a:gd name="connsiteX0" fmla="*/ 0 w 4602480"/>
                <a:gd name="connsiteY0" fmla="*/ 36174 h 1759228"/>
                <a:gd name="connsiteX1" fmla="*/ 2362200 w 4602480"/>
                <a:gd name="connsiteY1" fmla="*/ 798174 h 1759228"/>
                <a:gd name="connsiteX2" fmla="*/ 4602480 w 4602480"/>
                <a:gd name="connsiteY2" fmla="*/ 1758294 h 1759228"/>
                <a:gd name="connsiteX0" fmla="*/ 0 w 4602480"/>
                <a:gd name="connsiteY0" fmla="*/ 36174 h 1762825"/>
                <a:gd name="connsiteX1" fmla="*/ 2362200 w 4602480"/>
                <a:gd name="connsiteY1" fmla="*/ 798174 h 1762825"/>
                <a:gd name="connsiteX2" fmla="*/ 4602480 w 4602480"/>
                <a:gd name="connsiteY2" fmla="*/ 1758294 h 1762825"/>
                <a:gd name="connsiteX0" fmla="*/ 0 w 4602480"/>
                <a:gd name="connsiteY0" fmla="*/ 13770 h 1749139"/>
                <a:gd name="connsiteX1" fmla="*/ 2499360 w 4602480"/>
                <a:gd name="connsiteY1" fmla="*/ 882450 h 1749139"/>
                <a:gd name="connsiteX2" fmla="*/ 4602480 w 4602480"/>
                <a:gd name="connsiteY2" fmla="*/ 1735890 h 1749139"/>
                <a:gd name="connsiteX0" fmla="*/ 0 w 4602480"/>
                <a:gd name="connsiteY0" fmla="*/ 26232 h 1761601"/>
                <a:gd name="connsiteX1" fmla="*/ 2499360 w 4602480"/>
                <a:gd name="connsiteY1" fmla="*/ 894912 h 1761601"/>
                <a:gd name="connsiteX2" fmla="*/ 4602480 w 4602480"/>
                <a:gd name="connsiteY2" fmla="*/ 1748352 h 1761601"/>
                <a:gd name="connsiteX0" fmla="*/ 0 w 4602480"/>
                <a:gd name="connsiteY0" fmla="*/ 26232 h 1755788"/>
                <a:gd name="connsiteX1" fmla="*/ 2499360 w 4602480"/>
                <a:gd name="connsiteY1" fmla="*/ 894912 h 1755788"/>
                <a:gd name="connsiteX2" fmla="*/ 4602480 w 4602480"/>
                <a:gd name="connsiteY2" fmla="*/ 1748352 h 1755788"/>
                <a:gd name="connsiteX0" fmla="*/ 0 w 4861560"/>
                <a:gd name="connsiteY0" fmla="*/ 26232 h 1728117"/>
                <a:gd name="connsiteX1" fmla="*/ 2499360 w 4861560"/>
                <a:gd name="connsiteY1" fmla="*/ 894912 h 1728117"/>
                <a:gd name="connsiteX2" fmla="*/ 4861560 w 4861560"/>
                <a:gd name="connsiteY2" fmla="*/ 1717872 h 1728117"/>
                <a:gd name="connsiteX0" fmla="*/ 0 w 4794504"/>
                <a:gd name="connsiteY0" fmla="*/ 20097 h 1752462"/>
                <a:gd name="connsiteX1" fmla="*/ 2432304 w 4794504"/>
                <a:gd name="connsiteY1" fmla="*/ 919257 h 1752462"/>
                <a:gd name="connsiteX2" fmla="*/ 4794504 w 4794504"/>
                <a:gd name="connsiteY2" fmla="*/ 1742217 h 1752462"/>
                <a:gd name="connsiteX0" fmla="*/ 0 w 4733544"/>
                <a:gd name="connsiteY0" fmla="*/ 20097 h 1757925"/>
                <a:gd name="connsiteX1" fmla="*/ 2432304 w 4733544"/>
                <a:gd name="connsiteY1" fmla="*/ 919257 h 1757925"/>
                <a:gd name="connsiteX2" fmla="*/ 4733544 w 4733544"/>
                <a:gd name="connsiteY2" fmla="*/ 1748313 h 1757925"/>
                <a:gd name="connsiteX0" fmla="*/ 0 w 4770120"/>
                <a:gd name="connsiteY0" fmla="*/ 20097 h 1791433"/>
                <a:gd name="connsiteX1" fmla="*/ 2432304 w 4770120"/>
                <a:gd name="connsiteY1" fmla="*/ 919257 h 1791433"/>
                <a:gd name="connsiteX2" fmla="*/ 4770120 w 4770120"/>
                <a:gd name="connsiteY2" fmla="*/ 1784889 h 1791433"/>
                <a:gd name="connsiteX0" fmla="*/ 0 w 4770120"/>
                <a:gd name="connsiteY0" fmla="*/ 27577 h 1796889"/>
                <a:gd name="connsiteX1" fmla="*/ 2395728 w 4770120"/>
                <a:gd name="connsiteY1" fmla="*/ 890161 h 1796889"/>
                <a:gd name="connsiteX2" fmla="*/ 4770120 w 4770120"/>
                <a:gd name="connsiteY2" fmla="*/ 1792369 h 1796889"/>
                <a:gd name="connsiteX0" fmla="*/ 0 w 4770120"/>
                <a:gd name="connsiteY0" fmla="*/ 21936 h 1791248"/>
                <a:gd name="connsiteX1" fmla="*/ 2395728 w 4770120"/>
                <a:gd name="connsiteY1" fmla="*/ 884520 h 1791248"/>
                <a:gd name="connsiteX2" fmla="*/ 4770120 w 4770120"/>
                <a:gd name="connsiteY2" fmla="*/ 1786728 h 1791248"/>
                <a:gd name="connsiteX0" fmla="*/ 0 w 4770120"/>
                <a:gd name="connsiteY0" fmla="*/ 21936 h 1791248"/>
                <a:gd name="connsiteX1" fmla="*/ 2395728 w 4770120"/>
                <a:gd name="connsiteY1" fmla="*/ 884520 h 1791248"/>
                <a:gd name="connsiteX2" fmla="*/ 4770120 w 4770120"/>
                <a:gd name="connsiteY2" fmla="*/ 1786728 h 1791248"/>
                <a:gd name="connsiteX0" fmla="*/ 0 w 4770120"/>
                <a:gd name="connsiteY0" fmla="*/ 21936 h 1786728"/>
                <a:gd name="connsiteX1" fmla="*/ 2395728 w 4770120"/>
                <a:gd name="connsiteY1" fmla="*/ 884520 h 1786728"/>
                <a:gd name="connsiteX2" fmla="*/ 4770120 w 4770120"/>
                <a:gd name="connsiteY2" fmla="*/ 1786728 h 1786728"/>
                <a:gd name="connsiteX0" fmla="*/ 0 w 4770120"/>
                <a:gd name="connsiteY0" fmla="*/ 21936 h 1786728"/>
                <a:gd name="connsiteX1" fmla="*/ 2395728 w 4770120"/>
                <a:gd name="connsiteY1" fmla="*/ 884520 h 1786728"/>
                <a:gd name="connsiteX2" fmla="*/ 4770120 w 4770120"/>
                <a:gd name="connsiteY2" fmla="*/ 1786728 h 1786728"/>
                <a:gd name="connsiteX0" fmla="*/ 0 w 4770120"/>
                <a:gd name="connsiteY0" fmla="*/ 21936 h 1786728"/>
                <a:gd name="connsiteX1" fmla="*/ 2395728 w 4770120"/>
                <a:gd name="connsiteY1" fmla="*/ 884520 h 1786728"/>
                <a:gd name="connsiteX2" fmla="*/ 4770120 w 4770120"/>
                <a:gd name="connsiteY2" fmla="*/ 1786728 h 1786728"/>
                <a:gd name="connsiteX0" fmla="*/ 0 w 4770120"/>
                <a:gd name="connsiteY0" fmla="*/ 21936 h 1786728"/>
                <a:gd name="connsiteX1" fmla="*/ 2395728 w 4770120"/>
                <a:gd name="connsiteY1" fmla="*/ 884520 h 1786728"/>
                <a:gd name="connsiteX2" fmla="*/ 4770120 w 4770120"/>
                <a:gd name="connsiteY2" fmla="*/ 1786728 h 1786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70120" h="1786728">
                  <a:moveTo>
                    <a:pt x="0" y="21936"/>
                  </a:moveTo>
                  <a:cubicBezTo>
                    <a:pt x="753110" y="10506"/>
                    <a:pt x="1259332" y="-189900"/>
                    <a:pt x="2395728" y="884520"/>
                  </a:cubicBezTo>
                  <a:cubicBezTo>
                    <a:pt x="3205988" y="1806540"/>
                    <a:pt x="4068856" y="1737214"/>
                    <a:pt x="4770120" y="1786728"/>
                  </a:cubicBezTo>
                </a:path>
              </a:pathLst>
            </a:custGeom>
            <a:noFill/>
            <a:ln w="203200" cmpd="dbl">
              <a:solidFill>
                <a:srgbClr val="B5863B"/>
              </a:solidFill>
              <a:prstDash val="solid"/>
              <a:round/>
              <a:headEnd type="stealth" w="med" len="med"/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4" name="Forma livre: Forma 83">
              <a:extLst>
                <a:ext uri="{FF2B5EF4-FFF2-40B4-BE49-F238E27FC236}">
                  <a16:creationId xmlns:a16="http://schemas.microsoft.com/office/drawing/2014/main" id="{C9683D4E-7D8C-DE18-7771-8DE445107695}"/>
                </a:ext>
              </a:extLst>
            </p:cNvPr>
            <p:cNvSpPr/>
            <p:nvPr/>
          </p:nvSpPr>
          <p:spPr>
            <a:xfrm>
              <a:off x="4590248" y="2673242"/>
              <a:ext cx="3070781" cy="1452880"/>
            </a:xfrm>
            <a:custGeom>
              <a:avLst/>
              <a:gdLst>
                <a:gd name="connsiteX0" fmla="*/ 0 w 4221480"/>
                <a:gd name="connsiteY0" fmla="*/ 0 h 1518870"/>
                <a:gd name="connsiteX1" fmla="*/ 2148840 w 4221480"/>
                <a:gd name="connsiteY1" fmla="*/ 1295400 h 1518870"/>
                <a:gd name="connsiteX2" fmla="*/ 4221480 w 4221480"/>
                <a:gd name="connsiteY2" fmla="*/ 1508760 h 1518870"/>
                <a:gd name="connsiteX0" fmla="*/ 0 w 4221480"/>
                <a:gd name="connsiteY0" fmla="*/ 0 h 1509404"/>
                <a:gd name="connsiteX1" fmla="*/ 1859280 w 4221480"/>
                <a:gd name="connsiteY1" fmla="*/ 868680 h 1509404"/>
                <a:gd name="connsiteX2" fmla="*/ 4221480 w 4221480"/>
                <a:gd name="connsiteY2" fmla="*/ 1508760 h 1509404"/>
                <a:gd name="connsiteX0" fmla="*/ 0 w 4389120"/>
                <a:gd name="connsiteY0" fmla="*/ 0 h 1204604"/>
                <a:gd name="connsiteX1" fmla="*/ 2026920 w 4389120"/>
                <a:gd name="connsiteY1" fmla="*/ 563880 h 1204604"/>
                <a:gd name="connsiteX2" fmla="*/ 4389120 w 4389120"/>
                <a:gd name="connsiteY2" fmla="*/ 1203960 h 1204604"/>
                <a:gd name="connsiteX0" fmla="*/ 0 w 4389120"/>
                <a:gd name="connsiteY0" fmla="*/ 0 h 1204604"/>
                <a:gd name="connsiteX1" fmla="*/ 2026920 w 4389120"/>
                <a:gd name="connsiteY1" fmla="*/ 563880 h 1204604"/>
                <a:gd name="connsiteX2" fmla="*/ 4389120 w 4389120"/>
                <a:gd name="connsiteY2" fmla="*/ 1203960 h 1204604"/>
                <a:gd name="connsiteX0" fmla="*/ 0 w 4617720"/>
                <a:gd name="connsiteY0" fmla="*/ 0 h 1859532"/>
                <a:gd name="connsiteX1" fmla="*/ 2026920 w 4617720"/>
                <a:gd name="connsiteY1" fmla="*/ 563880 h 1859532"/>
                <a:gd name="connsiteX2" fmla="*/ 4617720 w 4617720"/>
                <a:gd name="connsiteY2" fmla="*/ 1859280 h 1859532"/>
                <a:gd name="connsiteX0" fmla="*/ 0 w 4617720"/>
                <a:gd name="connsiteY0" fmla="*/ 0 h 1859794"/>
                <a:gd name="connsiteX1" fmla="*/ 2560320 w 4617720"/>
                <a:gd name="connsiteY1" fmla="*/ 1112520 h 1859794"/>
                <a:gd name="connsiteX2" fmla="*/ 4617720 w 4617720"/>
                <a:gd name="connsiteY2" fmla="*/ 1859280 h 1859794"/>
                <a:gd name="connsiteX0" fmla="*/ 0 w 4617720"/>
                <a:gd name="connsiteY0" fmla="*/ 0 h 1862155"/>
                <a:gd name="connsiteX1" fmla="*/ 2560320 w 4617720"/>
                <a:gd name="connsiteY1" fmla="*/ 1112520 h 1862155"/>
                <a:gd name="connsiteX2" fmla="*/ 4617720 w 4617720"/>
                <a:gd name="connsiteY2" fmla="*/ 1859280 h 1862155"/>
                <a:gd name="connsiteX0" fmla="*/ 0 w 4617720"/>
                <a:gd name="connsiteY0" fmla="*/ 0 h 1862155"/>
                <a:gd name="connsiteX1" fmla="*/ 2560320 w 4617720"/>
                <a:gd name="connsiteY1" fmla="*/ 1112520 h 1862155"/>
                <a:gd name="connsiteX2" fmla="*/ 4617720 w 4617720"/>
                <a:gd name="connsiteY2" fmla="*/ 1859280 h 1862155"/>
                <a:gd name="connsiteX0" fmla="*/ 0 w 4556760"/>
                <a:gd name="connsiteY0" fmla="*/ 0 h 1801195"/>
                <a:gd name="connsiteX1" fmla="*/ 2499360 w 4556760"/>
                <a:gd name="connsiteY1" fmla="*/ 1051560 h 1801195"/>
                <a:gd name="connsiteX2" fmla="*/ 4556760 w 4556760"/>
                <a:gd name="connsiteY2" fmla="*/ 1798320 h 1801195"/>
                <a:gd name="connsiteX0" fmla="*/ 0 w 4556760"/>
                <a:gd name="connsiteY0" fmla="*/ 15235 h 1816430"/>
                <a:gd name="connsiteX1" fmla="*/ 2499360 w 4556760"/>
                <a:gd name="connsiteY1" fmla="*/ 1066795 h 1816430"/>
                <a:gd name="connsiteX2" fmla="*/ 4556760 w 4556760"/>
                <a:gd name="connsiteY2" fmla="*/ 1813555 h 1816430"/>
                <a:gd name="connsiteX0" fmla="*/ 0 w 4602480"/>
                <a:gd name="connsiteY0" fmla="*/ 29116 h 1754111"/>
                <a:gd name="connsiteX1" fmla="*/ 2545080 w 4602480"/>
                <a:gd name="connsiteY1" fmla="*/ 1004476 h 1754111"/>
                <a:gd name="connsiteX2" fmla="*/ 4602480 w 4602480"/>
                <a:gd name="connsiteY2" fmla="*/ 1751236 h 1754111"/>
                <a:gd name="connsiteX0" fmla="*/ 0 w 4602480"/>
                <a:gd name="connsiteY0" fmla="*/ 89982 h 1813086"/>
                <a:gd name="connsiteX1" fmla="*/ 2301240 w 4602480"/>
                <a:gd name="connsiteY1" fmla="*/ 867222 h 1813086"/>
                <a:gd name="connsiteX2" fmla="*/ 4602480 w 4602480"/>
                <a:gd name="connsiteY2" fmla="*/ 1812102 h 1813086"/>
                <a:gd name="connsiteX0" fmla="*/ 0 w 4602480"/>
                <a:gd name="connsiteY0" fmla="*/ 50447 h 1773551"/>
                <a:gd name="connsiteX1" fmla="*/ 2301240 w 4602480"/>
                <a:gd name="connsiteY1" fmla="*/ 827687 h 1773551"/>
                <a:gd name="connsiteX2" fmla="*/ 4602480 w 4602480"/>
                <a:gd name="connsiteY2" fmla="*/ 1772567 h 1773551"/>
                <a:gd name="connsiteX0" fmla="*/ 0 w 4602480"/>
                <a:gd name="connsiteY0" fmla="*/ 32192 h 1755296"/>
                <a:gd name="connsiteX1" fmla="*/ 2301240 w 4602480"/>
                <a:gd name="connsiteY1" fmla="*/ 809432 h 1755296"/>
                <a:gd name="connsiteX2" fmla="*/ 4602480 w 4602480"/>
                <a:gd name="connsiteY2" fmla="*/ 1754312 h 1755296"/>
                <a:gd name="connsiteX0" fmla="*/ 0 w 4602480"/>
                <a:gd name="connsiteY0" fmla="*/ 36174 h 1759228"/>
                <a:gd name="connsiteX1" fmla="*/ 2362200 w 4602480"/>
                <a:gd name="connsiteY1" fmla="*/ 798174 h 1759228"/>
                <a:gd name="connsiteX2" fmla="*/ 4602480 w 4602480"/>
                <a:gd name="connsiteY2" fmla="*/ 1758294 h 1759228"/>
                <a:gd name="connsiteX0" fmla="*/ 0 w 4602480"/>
                <a:gd name="connsiteY0" fmla="*/ 36174 h 1762825"/>
                <a:gd name="connsiteX1" fmla="*/ 2362200 w 4602480"/>
                <a:gd name="connsiteY1" fmla="*/ 798174 h 1762825"/>
                <a:gd name="connsiteX2" fmla="*/ 4602480 w 4602480"/>
                <a:gd name="connsiteY2" fmla="*/ 1758294 h 1762825"/>
                <a:gd name="connsiteX0" fmla="*/ 0 w 4602480"/>
                <a:gd name="connsiteY0" fmla="*/ 13770 h 1749139"/>
                <a:gd name="connsiteX1" fmla="*/ 2499360 w 4602480"/>
                <a:gd name="connsiteY1" fmla="*/ 882450 h 1749139"/>
                <a:gd name="connsiteX2" fmla="*/ 4602480 w 4602480"/>
                <a:gd name="connsiteY2" fmla="*/ 1735890 h 1749139"/>
                <a:gd name="connsiteX0" fmla="*/ 0 w 4602480"/>
                <a:gd name="connsiteY0" fmla="*/ 26232 h 1761601"/>
                <a:gd name="connsiteX1" fmla="*/ 2499360 w 4602480"/>
                <a:gd name="connsiteY1" fmla="*/ 894912 h 1761601"/>
                <a:gd name="connsiteX2" fmla="*/ 4602480 w 4602480"/>
                <a:gd name="connsiteY2" fmla="*/ 1748352 h 1761601"/>
                <a:gd name="connsiteX0" fmla="*/ 0 w 4602480"/>
                <a:gd name="connsiteY0" fmla="*/ 26232 h 1755788"/>
                <a:gd name="connsiteX1" fmla="*/ 2499360 w 4602480"/>
                <a:gd name="connsiteY1" fmla="*/ 894912 h 1755788"/>
                <a:gd name="connsiteX2" fmla="*/ 4602480 w 4602480"/>
                <a:gd name="connsiteY2" fmla="*/ 1748352 h 1755788"/>
                <a:gd name="connsiteX0" fmla="*/ 0 w 4861560"/>
                <a:gd name="connsiteY0" fmla="*/ 26232 h 1728117"/>
                <a:gd name="connsiteX1" fmla="*/ 2499360 w 4861560"/>
                <a:gd name="connsiteY1" fmla="*/ 894912 h 1728117"/>
                <a:gd name="connsiteX2" fmla="*/ 4861560 w 4861560"/>
                <a:gd name="connsiteY2" fmla="*/ 1717872 h 1728117"/>
                <a:gd name="connsiteX0" fmla="*/ 0 w 4794504"/>
                <a:gd name="connsiteY0" fmla="*/ 20097 h 1752462"/>
                <a:gd name="connsiteX1" fmla="*/ 2432304 w 4794504"/>
                <a:gd name="connsiteY1" fmla="*/ 919257 h 1752462"/>
                <a:gd name="connsiteX2" fmla="*/ 4794504 w 4794504"/>
                <a:gd name="connsiteY2" fmla="*/ 1742217 h 1752462"/>
                <a:gd name="connsiteX0" fmla="*/ 0 w 4733544"/>
                <a:gd name="connsiteY0" fmla="*/ 20097 h 1757925"/>
                <a:gd name="connsiteX1" fmla="*/ 2432304 w 4733544"/>
                <a:gd name="connsiteY1" fmla="*/ 919257 h 1757925"/>
                <a:gd name="connsiteX2" fmla="*/ 4733544 w 4733544"/>
                <a:gd name="connsiteY2" fmla="*/ 1748313 h 1757925"/>
                <a:gd name="connsiteX0" fmla="*/ 0 w 4770120"/>
                <a:gd name="connsiteY0" fmla="*/ 20097 h 1791433"/>
                <a:gd name="connsiteX1" fmla="*/ 2432304 w 4770120"/>
                <a:gd name="connsiteY1" fmla="*/ 919257 h 1791433"/>
                <a:gd name="connsiteX2" fmla="*/ 4770120 w 4770120"/>
                <a:gd name="connsiteY2" fmla="*/ 1784889 h 1791433"/>
                <a:gd name="connsiteX0" fmla="*/ 0 w 4770120"/>
                <a:gd name="connsiteY0" fmla="*/ 27577 h 1796889"/>
                <a:gd name="connsiteX1" fmla="*/ 2395728 w 4770120"/>
                <a:gd name="connsiteY1" fmla="*/ 890161 h 1796889"/>
                <a:gd name="connsiteX2" fmla="*/ 4770120 w 4770120"/>
                <a:gd name="connsiteY2" fmla="*/ 1792369 h 1796889"/>
                <a:gd name="connsiteX0" fmla="*/ 0 w 4770120"/>
                <a:gd name="connsiteY0" fmla="*/ 21936 h 1791248"/>
                <a:gd name="connsiteX1" fmla="*/ 2395728 w 4770120"/>
                <a:gd name="connsiteY1" fmla="*/ 884520 h 1791248"/>
                <a:gd name="connsiteX2" fmla="*/ 4770120 w 4770120"/>
                <a:gd name="connsiteY2" fmla="*/ 1786728 h 1791248"/>
                <a:gd name="connsiteX0" fmla="*/ 0 w 4770120"/>
                <a:gd name="connsiteY0" fmla="*/ 21936 h 1791248"/>
                <a:gd name="connsiteX1" fmla="*/ 2395728 w 4770120"/>
                <a:gd name="connsiteY1" fmla="*/ 884520 h 1791248"/>
                <a:gd name="connsiteX2" fmla="*/ 4770120 w 4770120"/>
                <a:gd name="connsiteY2" fmla="*/ 1786728 h 1791248"/>
                <a:gd name="connsiteX0" fmla="*/ 0 w 4770120"/>
                <a:gd name="connsiteY0" fmla="*/ 21936 h 1786728"/>
                <a:gd name="connsiteX1" fmla="*/ 2395728 w 4770120"/>
                <a:gd name="connsiteY1" fmla="*/ 884520 h 1786728"/>
                <a:gd name="connsiteX2" fmla="*/ 4770120 w 4770120"/>
                <a:gd name="connsiteY2" fmla="*/ 1786728 h 1786728"/>
                <a:gd name="connsiteX0" fmla="*/ 0 w 4770120"/>
                <a:gd name="connsiteY0" fmla="*/ 21936 h 1786728"/>
                <a:gd name="connsiteX1" fmla="*/ 2395728 w 4770120"/>
                <a:gd name="connsiteY1" fmla="*/ 884520 h 1786728"/>
                <a:gd name="connsiteX2" fmla="*/ 4770120 w 4770120"/>
                <a:gd name="connsiteY2" fmla="*/ 1786728 h 1786728"/>
                <a:gd name="connsiteX0" fmla="*/ 0 w 4770120"/>
                <a:gd name="connsiteY0" fmla="*/ 21936 h 1786728"/>
                <a:gd name="connsiteX1" fmla="*/ 2395728 w 4770120"/>
                <a:gd name="connsiteY1" fmla="*/ 884520 h 1786728"/>
                <a:gd name="connsiteX2" fmla="*/ 4770120 w 4770120"/>
                <a:gd name="connsiteY2" fmla="*/ 1786728 h 1786728"/>
                <a:gd name="connsiteX0" fmla="*/ 0 w 4770120"/>
                <a:gd name="connsiteY0" fmla="*/ 21936 h 1786728"/>
                <a:gd name="connsiteX1" fmla="*/ 2395728 w 4770120"/>
                <a:gd name="connsiteY1" fmla="*/ 884520 h 1786728"/>
                <a:gd name="connsiteX2" fmla="*/ 4770120 w 4770120"/>
                <a:gd name="connsiteY2" fmla="*/ 1786728 h 1786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70120" h="1786728">
                  <a:moveTo>
                    <a:pt x="0" y="21936"/>
                  </a:moveTo>
                  <a:cubicBezTo>
                    <a:pt x="753110" y="10506"/>
                    <a:pt x="1259332" y="-189900"/>
                    <a:pt x="2395728" y="884520"/>
                  </a:cubicBezTo>
                  <a:cubicBezTo>
                    <a:pt x="3205988" y="1806540"/>
                    <a:pt x="4068856" y="1737214"/>
                    <a:pt x="4770120" y="1786728"/>
                  </a:cubicBezTo>
                </a:path>
              </a:pathLst>
            </a:custGeom>
            <a:noFill/>
            <a:ln w="190500" cmpd="sng">
              <a:solidFill>
                <a:srgbClr val="B5863B"/>
              </a:solidFill>
              <a:headEnd type="stealth" w="med" len="med"/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85" name="Agrupar 84">
            <a:extLst>
              <a:ext uri="{FF2B5EF4-FFF2-40B4-BE49-F238E27FC236}">
                <a16:creationId xmlns:a16="http://schemas.microsoft.com/office/drawing/2014/main" id="{9DBEE54C-C3B9-D4CA-C936-36597A7551BD}"/>
              </a:ext>
            </a:extLst>
          </p:cNvPr>
          <p:cNvGrpSpPr/>
          <p:nvPr/>
        </p:nvGrpSpPr>
        <p:grpSpPr>
          <a:xfrm>
            <a:off x="3828176" y="474685"/>
            <a:ext cx="4428000" cy="5400000"/>
            <a:chOff x="1788502" y="728335"/>
            <a:chExt cx="8614997" cy="5400000"/>
          </a:xfrm>
          <a:noFill/>
          <a:effectLst>
            <a:outerShdw dist="50800" dir="2700000" sx="105000" sy="105000" algn="ctr" rotWithShape="0">
              <a:srgbClr val="C00000">
                <a:alpha val="1000"/>
              </a:srgbClr>
            </a:outerShdw>
          </a:effectLst>
        </p:grpSpPr>
        <p:sp>
          <p:nvSpPr>
            <p:cNvPr id="86" name="CaixaDeTexto 85">
              <a:extLst>
                <a:ext uri="{FF2B5EF4-FFF2-40B4-BE49-F238E27FC236}">
                  <a16:creationId xmlns:a16="http://schemas.microsoft.com/office/drawing/2014/main" id="{270573C5-6B27-57DE-26E3-7E0183F3AA9E}"/>
                </a:ext>
              </a:extLst>
            </p:cNvPr>
            <p:cNvSpPr txBox="1"/>
            <p:nvPr/>
          </p:nvSpPr>
          <p:spPr>
            <a:xfrm>
              <a:off x="1788502" y="728335"/>
              <a:ext cx="984411" cy="5400000"/>
            </a:xfrm>
            <a:prstGeom prst="rect">
              <a:avLst/>
            </a:prstGeom>
            <a:grpFill/>
            <a:effectLst>
              <a:outerShdw blurRad="50800" dist="50800" dir="5400000" algn="ctr" rotWithShape="0">
                <a:schemeClr val="tx1">
                  <a:alpha val="0"/>
                </a:schemeClr>
              </a:outerShdw>
            </a:effectLst>
          </p:spPr>
          <p:txBody>
            <a:bodyPr wrap="square" rtlCol="0">
              <a:spAutoFit/>
            </a:bodyPr>
            <a:lstStyle>
              <a:defPPr>
                <a:defRPr lang="pt-ST"/>
              </a:defPPr>
              <a:lvl1pPr algn="ctr">
                <a:defRPr sz="34400">
                  <a:gradFill>
                    <a:gsLst>
                      <a:gs pos="61000">
                        <a:srgbClr val="B98B3F"/>
                      </a:gs>
                      <a:gs pos="36000">
                        <a:srgbClr val="A16727"/>
                      </a:gs>
                      <a:gs pos="12000">
                        <a:srgbClr val="BE8A3B"/>
                      </a:gs>
                      <a:gs pos="91000">
                        <a:srgbClr val="4D3613"/>
                      </a:gs>
                    </a:gsLst>
                    <a:lin ang="4200000" scaled="0"/>
                  </a:gradFill>
                  <a:effectLst>
                    <a:outerShdw blurRad="101600" dist="50800" dir="1800000" algn="ctr" rotWithShape="0">
                      <a:schemeClr val="tx1">
                        <a:alpha val="32000"/>
                      </a:schemeClr>
                    </a:outerShdw>
                  </a:effectLst>
                </a:defRPr>
              </a:lvl1pPr>
            </a:lstStyle>
            <a:p>
              <a:r>
                <a:rPr lang="pt-PT" dirty="0">
                  <a:solidFill>
                    <a:srgbClr val="B5863B"/>
                  </a:solidFill>
                  <a:effectLst>
                    <a:outerShdw blurRad="101600" dist="50800" dir="1800000" algn="ctr" rotWithShape="0">
                      <a:schemeClr val="tx1">
                        <a:alpha val="0"/>
                      </a:schemeClr>
                    </a:outerShdw>
                  </a:effectLst>
                </a:rPr>
                <a:t>{</a:t>
              </a:r>
            </a:p>
          </p:txBody>
        </p:sp>
        <p:sp>
          <p:nvSpPr>
            <p:cNvPr id="87" name="CaixaDeTexto 86">
              <a:extLst>
                <a:ext uri="{FF2B5EF4-FFF2-40B4-BE49-F238E27FC236}">
                  <a16:creationId xmlns:a16="http://schemas.microsoft.com/office/drawing/2014/main" id="{0CF518A9-3857-641F-0B0E-635F561A8CA8}"/>
                </a:ext>
              </a:extLst>
            </p:cNvPr>
            <p:cNvSpPr txBox="1"/>
            <p:nvPr/>
          </p:nvSpPr>
          <p:spPr>
            <a:xfrm>
              <a:off x="9420699" y="728335"/>
              <a:ext cx="982800" cy="5400000"/>
            </a:xfrm>
            <a:prstGeom prst="rect">
              <a:avLst/>
            </a:prstGeom>
            <a:noFill/>
            <a:effectLst>
              <a:outerShdw blurRad="50800" dist="50800" dir="5400000" algn="ctr" rotWithShape="0">
                <a:schemeClr val="tx1">
                  <a:alpha val="0"/>
                </a:scheme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pt-PT" sz="34400" dirty="0">
                  <a:solidFill>
                    <a:srgbClr val="B5863B"/>
                  </a:solidFill>
                  <a:effectLst>
                    <a:outerShdw blurRad="101600" dist="50800" dir="1800000" algn="ctr" rotWithShape="0">
                      <a:schemeClr val="tx1">
                        <a:alpha val="0"/>
                      </a:schemeClr>
                    </a:outerShdw>
                  </a:effectLst>
                </a:rPr>
                <a:t>}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0150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6" presetClass="exit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in)">
                                      <p:cBhvr>
                                        <p:cTn id="10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4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4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53" presetClass="exit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7" dur="1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9" dur="1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1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8)">
                                      <p:cBhvr>
                                        <p:cTn id="23" dur="125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xit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3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6" presetClass="exit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 animBg="1"/>
      <p:bldP spid="45" grpId="0" animBg="1"/>
      <p:bldP spid="81" grpId="0" animBg="1"/>
      <p:bldP spid="82" grpId="0" animBg="1"/>
      <p:bldP spid="82" grpId="1" animBg="1"/>
      <p:bldP spid="46" grpId="0" animBg="1"/>
      <p:bldP spid="4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Imagem 33">
            <a:extLst>
              <a:ext uri="{FF2B5EF4-FFF2-40B4-BE49-F238E27FC236}">
                <a16:creationId xmlns:a16="http://schemas.microsoft.com/office/drawing/2014/main" id="{2319C215-4B2C-0B54-EE10-3F3865BA16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6863" y="520985"/>
            <a:ext cx="5755123" cy="5761219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D7D64DC3-2146-5562-D9E4-ADABE85B2F7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8565"/>
          <a:stretch/>
        </p:blipFill>
        <p:spPr>
          <a:xfrm>
            <a:off x="3035543" y="364273"/>
            <a:ext cx="3148259" cy="6114818"/>
          </a:xfrm>
          <a:prstGeom prst="rect">
            <a:avLst/>
          </a:prstGeom>
        </p:spPr>
      </p:pic>
      <p:pic>
        <p:nvPicPr>
          <p:cNvPr id="98" name="Imagem 97">
            <a:extLst>
              <a:ext uri="{FF2B5EF4-FFF2-40B4-BE49-F238E27FC236}">
                <a16:creationId xmlns:a16="http://schemas.microsoft.com/office/drawing/2014/main" id="{BD91457C-3283-025E-99E2-1FEE756F548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8565"/>
          <a:stretch/>
        </p:blipFill>
        <p:spPr>
          <a:xfrm>
            <a:off x="6009882" y="364273"/>
            <a:ext cx="3148259" cy="6114818"/>
          </a:xfrm>
          <a:prstGeom prst="rect">
            <a:avLst/>
          </a:prstGeom>
        </p:spPr>
      </p:pic>
      <p:pic>
        <p:nvPicPr>
          <p:cNvPr id="38" name="Imagem 37">
            <a:extLst>
              <a:ext uri="{FF2B5EF4-FFF2-40B4-BE49-F238E27FC236}">
                <a16:creationId xmlns:a16="http://schemas.microsoft.com/office/drawing/2014/main" id="{A60D4E98-D776-45BF-A1BD-ADDC8EC113C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583"/>
          <a:stretch/>
        </p:blipFill>
        <p:spPr>
          <a:xfrm>
            <a:off x="3263426" y="484329"/>
            <a:ext cx="5794824" cy="5761219"/>
          </a:xfrm>
          <a:prstGeom prst="rect">
            <a:avLst/>
          </a:prstGeom>
          <a:ln>
            <a:noFill/>
          </a:ln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63F51B6C-6FE8-EF0C-5D7E-854607B970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/>
          <a:stretch/>
        </p:blipFill>
        <p:spPr>
          <a:xfrm>
            <a:off x="6086573" y="525240"/>
            <a:ext cx="2877561" cy="5761219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D8DB8947-1193-419E-F8BC-A173FBD4573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0000"/>
          <a:stretch/>
        </p:blipFill>
        <p:spPr>
          <a:xfrm>
            <a:off x="6077146" y="491828"/>
            <a:ext cx="2880609" cy="5761219"/>
          </a:xfrm>
          <a:prstGeom prst="rect">
            <a:avLst/>
          </a:prstGeom>
        </p:spPr>
      </p:pic>
      <p:grpSp>
        <p:nvGrpSpPr>
          <p:cNvPr id="13" name="Agrupar 12">
            <a:extLst>
              <a:ext uri="{FF2B5EF4-FFF2-40B4-BE49-F238E27FC236}">
                <a16:creationId xmlns:a16="http://schemas.microsoft.com/office/drawing/2014/main" id="{44FF01A8-71EA-CED6-F34F-C3DF9AE049F7}"/>
              </a:ext>
            </a:extLst>
          </p:cNvPr>
          <p:cNvGrpSpPr/>
          <p:nvPr/>
        </p:nvGrpSpPr>
        <p:grpSpPr>
          <a:xfrm>
            <a:off x="3828176" y="474685"/>
            <a:ext cx="4428000" cy="5400000"/>
            <a:chOff x="3828176" y="474685"/>
            <a:chExt cx="4428000" cy="5400000"/>
          </a:xfrm>
        </p:grpSpPr>
        <p:grpSp>
          <p:nvGrpSpPr>
            <p:cNvPr id="85" name="Agrupar 84">
              <a:extLst>
                <a:ext uri="{FF2B5EF4-FFF2-40B4-BE49-F238E27FC236}">
                  <a16:creationId xmlns:a16="http://schemas.microsoft.com/office/drawing/2014/main" id="{9DBEE54C-C3B9-D4CA-C936-36597A7551BD}"/>
                </a:ext>
              </a:extLst>
            </p:cNvPr>
            <p:cNvGrpSpPr/>
            <p:nvPr/>
          </p:nvGrpSpPr>
          <p:grpSpPr>
            <a:xfrm>
              <a:off x="3828176" y="474685"/>
              <a:ext cx="4428000" cy="5400000"/>
              <a:chOff x="1788502" y="728335"/>
              <a:chExt cx="8614997" cy="5400000"/>
            </a:xfrm>
            <a:noFill/>
            <a:effectLst>
              <a:outerShdw dist="50800" dir="2700000" sx="105000" sy="105000" algn="ctr" rotWithShape="0">
                <a:srgbClr val="C00000">
                  <a:alpha val="1000"/>
                </a:srgbClr>
              </a:outerShdw>
            </a:effectLst>
          </p:grpSpPr>
          <p:sp>
            <p:nvSpPr>
              <p:cNvPr id="86" name="CaixaDeTexto 85">
                <a:extLst>
                  <a:ext uri="{FF2B5EF4-FFF2-40B4-BE49-F238E27FC236}">
                    <a16:creationId xmlns:a16="http://schemas.microsoft.com/office/drawing/2014/main" id="{270573C5-6B27-57DE-26E3-7E0183F3AA9E}"/>
                  </a:ext>
                </a:extLst>
              </p:cNvPr>
              <p:cNvSpPr txBox="1"/>
              <p:nvPr/>
            </p:nvSpPr>
            <p:spPr>
              <a:xfrm>
                <a:off x="1788502" y="728335"/>
                <a:ext cx="984411" cy="5400000"/>
              </a:xfrm>
              <a:prstGeom prst="rect">
                <a:avLst/>
              </a:prstGeom>
              <a:grpFill/>
              <a:effectLst>
                <a:outerShdw blurRad="50800" dist="50800" dir="5400000" algn="ctr" rotWithShape="0">
                  <a:schemeClr val="tx1">
                    <a:alpha val="0"/>
                  </a:schemeClr>
                </a:outerShdw>
              </a:effectLst>
            </p:spPr>
            <p:txBody>
              <a:bodyPr wrap="square" rtlCol="0">
                <a:spAutoFit/>
              </a:bodyPr>
              <a:lstStyle>
                <a:defPPr>
                  <a:defRPr lang="pt-ST"/>
                </a:defPPr>
                <a:lvl1pPr algn="ctr">
                  <a:defRPr sz="34400">
                    <a:gradFill>
                      <a:gsLst>
                        <a:gs pos="61000">
                          <a:srgbClr val="B98B3F"/>
                        </a:gs>
                        <a:gs pos="36000">
                          <a:srgbClr val="A16727"/>
                        </a:gs>
                        <a:gs pos="12000">
                          <a:srgbClr val="BE8A3B"/>
                        </a:gs>
                        <a:gs pos="91000">
                          <a:srgbClr val="4D3613"/>
                        </a:gs>
                      </a:gsLst>
                      <a:lin ang="4200000" scaled="0"/>
                    </a:gradFill>
                    <a:effectLst>
                      <a:outerShdw blurRad="101600" dist="50800" dir="1800000" algn="ctr" rotWithShape="0">
                        <a:schemeClr val="tx1">
                          <a:alpha val="32000"/>
                        </a:schemeClr>
                      </a:outerShdw>
                    </a:effectLst>
                  </a:defRPr>
                </a:lvl1pPr>
              </a:lstStyle>
              <a:p>
                <a:r>
                  <a:rPr lang="pt-PT" dirty="0">
                    <a:solidFill>
                      <a:srgbClr val="B5863B"/>
                    </a:solidFill>
                    <a:effectLst>
                      <a:outerShdw blurRad="101600" dist="50800" dir="1800000" algn="ctr" rotWithShape="0">
                        <a:schemeClr val="tx1">
                          <a:alpha val="0"/>
                        </a:schemeClr>
                      </a:outerShdw>
                    </a:effectLst>
                  </a:rPr>
                  <a:t>{</a:t>
                </a:r>
              </a:p>
            </p:txBody>
          </p:sp>
          <p:sp>
            <p:nvSpPr>
              <p:cNvPr id="87" name="CaixaDeTexto 86">
                <a:extLst>
                  <a:ext uri="{FF2B5EF4-FFF2-40B4-BE49-F238E27FC236}">
                    <a16:creationId xmlns:a16="http://schemas.microsoft.com/office/drawing/2014/main" id="{0CF518A9-3857-641F-0B0E-635F561A8CA8}"/>
                  </a:ext>
                </a:extLst>
              </p:cNvPr>
              <p:cNvSpPr txBox="1"/>
              <p:nvPr/>
            </p:nvSpPr>
            <p:spPr>
              <a:xfrm>
                <a:off x="9420699" y="728335"/>
                <a:ext cx="982800" cy="5400000"/>
              </a:xfrm>
              <a:prstGeom prst="rect">
                <a:avLst/>
              </a:prstGeom>
              <a:noFill/>
              <a:effectLst>
                <a:outerShdw blurRad="50800" dist="50800" dir="5400000" algn="ctr" rotWithShape="0">
                  <a:schemeClr val="tx1">
                    <a:alpha val="0"/>
                  </a:scheme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PT" sz="34400" dirty="0">
                    <a:solidFill>
                      <a:srgbClr val="B5863B"/>
                    </a:solidFill>
                    <a:effectLst>
                      <a:outerShdw blurRad="101600" dist="50800" dir="1800000" algn="ctr" rotWithShape="0">
                        <a:schemeClr val="tx1">
                          <a:alpha val="0"/>
                        </a:schemeClr>
                      </a:outerShdw>
                    </a:effectLst>
                  </a:rPr>
                  <a:t>}</a:t>
                </a:r>
              </a:p>
            </p:txBody>
          </p:sp>
        </p:grpSp>
        <p:grpSp>
          <p:nvGrpSpPr>
            <p:cNvPr id="10" name="Agrupar 9">
              <a:extLst>
                <a:ext uri="{FF2B5EF4-FFF2-40B4-BE49-F238E27FC236}">
                  <a16:creationId xmlns:a16="http://schemas.microsoft.com/office/drawing/2014/main" id="{B14B12F5-5CA2-A55A-E0B5-68C4AB909A9B}"/>
                </a:ext>
              </a:extLst>
            </p:cNvPr>
            <p:cNvGrpSpPr/>
            <p:nvPr/>
          </p:nvGrpSpPr>
          <p:grpSpPr>
            <a:xfrm>
              <a:off x="4590248" y="2673242"/>
              <a:ext cx="3070781" cy="1452880"/>
              <a:chOff x="4590248" y="2673242"/>
              <a:chExt cx="3070781" cy="1452880"/>
            </a:xfrm>
          </p:grpSpPr>
          <p:sp>
            <p:nvSpPr>
              <p:cNvPr id="83" name="Forma livre: Forma 82">
                <a:extLst>
                  <a:ext uri="{FF2B5EF4-FFF2-40B4-BE49-F238E27FC236}">
                    <a16:creationId xmlns:a16="http://schemas.microsoft.com/office/drawing/2014/main" id="{0C7815FF-BD3B-0310-D3B8-618D0177680B}"/>
                  </a:ext>
                </a:extLst>
              </p:cNvPr>
              <p:cNvSpPr/>
              <p:nvPr/>
            </p:nvSpPr>
            <p:spPr>
              <a:xfrm flipH="1">
                <a:off x="4590248" y="2673242"/>
                <a:ext cx="3070781" cy="1452880"/>
              </a:xfrm>
              <a:custGeom>
                <a:avLst/>
                <a:gdLst>
                  <a:gd name="connsiteX0" fmla="*/ 0 w 4221480"/>
                  <a:gd name="connsiteY0" fmla="*/ 0 h 1518870"/>
                  <a:gd name="connsiteX1" fmla="*/ 2148840 w 4221480"/>
                  <a:gd name="connsiteY1" fmla="*/ 1295400 h 1518870"/>
                  <a:gd name="connsiteX2" fmla="*/ 4221480 w 4221480"/>
                  <a:gd name="connsiteY2" fmla="*/ 1508760 h 1518870"/>
                  <a:gd name="connsiteX0" fmla="*/ 0 w 4221480"/>
                  <a:gd name="connsiteY0" fmla="*/ 0 h 1509404"/>
                  <a:gd name="connsiteX1" fmla="*/ 1859280 w 4221480"/>
                  <a:gd name="connsiteY1" fmla="*/ 868680 h 1509404"/>
                  <a:gd name="connsiteX2" fmla="*/ 4221480 w 4221480"/>
                  <a:gd name="connsiteY2" fmla="*/ 1508760 h 1509404"/>
                  <a:gd name="connsiteX0" fmla="*/ 0 w 4389120"/>
                  <a:gd name="connsiteY0" fmla="*/ 0 h 1204604"/>
                  <a:gd name="connsiteX1" fmla="*/ 2026920 w 4389120"/>
                  <a:gd name="connsiteY1" fmla="*/ 563880 h 1204604"/>
                  <a:gd name="connsiteX2" fmla="*/ 4389120 w 4389120"/>
                  <a:gd name="connsiteY2" fmla="*/ 1203960 h 1204604"/>
                  <a:gd name="connsiteX0" fmla="*/ 0 w 4389120"/>
                  <a:gd name="connsiteY0" fmla="*/ 0 h 1204604"/>
                  <a:gd name="connsiteX1" fmla="*/ 2026920 w 4389120"/>
                  <a:gd name="connsiteY1" fmla="*/ 563880 h 1204604"/>
                  <a:gd name="connsiteX2" fmla="*/ 4389120 w 4389120"/>
                  <a:gd name="connsiteY2" fmla="*/ 1203960 h 1204604"/>
                  <a:gd name="connsiteX0" fmla="*/ 0 w 4617720"/>
                  <a:gd name="connsiteY0" fmla="*/ 0 h 1859532"/>
                  <a:gd name="connsiteX1" fmla="*/ 2026920 w 4617720"/>
                  <a:gd name="connsiteY1" fmla="*/ 563880 h 1859532"/>
                  <a:gd name="connsiteX2" fmla="*/ 4617720 w 4617720"/>
                  <a:gd name="connsiteY2" fmla="*/ 1859280 h 1859532"/>
                  <a:gd name="connsiteX0" fmla="*/ 0 w 4617720"/>
                  <a:gd name="connsiteY0" fmla="*/ 0 h 1859794"/>
                  <a:gd name="connsiteX1" fmla="*/ 2560320 w 4617720"/>
                  <a:gd name="connsiteY1" fmla="*/ 1112520 h 1859794"/>
                  <a:gd name="connsiteX2" fmla="*/ 4617720 w 4617720"/>
                  <a:gd name="connsiteY2" fmla="*/ 1859280 h 1859794"/>
                  <a:gd name="connsiteX0" fmla="*/ 0 w 4617720"/>
                  <a:gd name="connsiteY0" fmla="*/ 0 h 1862155"/>
                  <a:gd name="connsiteX1" fmla="*/ 2560320 w 4617720"/>
                  <a:gd name="connsiteY1" fmla="*/ 1112520 h 1862155"/>
                  <a:gd name="connsiteX2" fmla="*/ 4617720 w 4617720"/>
                  <a:gd name="connsiteY2" fmla="*/ 1859280 h 1862155"/>
                  <a:gd name="connsiteX0" fmla="*/ 0 w 4617720"/>
                  <a:gd name="connsiteY0" fmla="*/ 0 h 1862155"/>
                  <a:gd name="connsiteX1" fmla="*/ 2560320 w 4617720"/>
                  <a:gd name="connsiteY1" fmla="*/ 1112520 h 1862155"/>
                  <a:gd name="connsiteX2" fmla="*/ 4617720 w 4617720"/>
                  <a:gd name="connsiteY2" fmla="*/ 1859280 h 1862155"/>
                  <a:gd name="connsiteX0" fmla="*/ 0 w 4556760"/>
                  <a:gd name="connsiteY0" fmla="*/ 0 h 1801195"/>
                  <a:gd name="connsiteX1" fmla="*/ 2499360 w 4556760"/>
                  <a:gd name="connsiteY1" fmla="*/ 1051560 h 1801195"/>
                  <a:gd name="connsiteX2" fmla="*/ 4556760 w 4556760"/>
                  <a:gd name="connsiteY2" fmla="*/ 1798320 h 1801195"/>
                  <a:gd name="connsiteX0" fmla="*/ 0 w 4556760"/>
                  <a:gd name="connsiteY0" fmla="*/ 15235 h 1816430"/>
                  <a:gd name="connsiteX1" fmla="*/ 2499360 w 4556760"/>
                  <a:gd name="connsiteY1" fmla="*/ 1066795 h 1816430"/>
                  <a:gd name="connsiteX2" fmla="*/ 4556760 w 4556760"/>
                  <a:gd name="connsiteY2" fmla="*/ 1813555 h 1816430"/>
                  <a:gd name="connsiteX0" fmla="*/ 0 w 4602480"/>
                  <a:gd name="connsiteY0" fmla="*/ 29116 h 1754111"/>
                  <a:gd name="connsiteX1" fmla="*/ 2545080 w 4602480"/>
                  <a:gd name="connsiteY1" fmla="*/ 1004476 h 1754111"/>
                  <a:gd name="connsiteX2" fmla="*/ 4602480 w 4602480"/>
                  <a:gd name="connsiteY2" fmla="*/ 1751236 h 1754111"/>
                  <a:gd name="connsiteX0" fmla="*/ 0 w 4602480"/>
                  <a:gd name="connsiteY0" fmla="*/ 89982 h 1813086"/>
                  <a:gd name="connsiteX1" fmla="*/ 2301240 w 4602480"/>
                  <a:gd name="connsiteY1" fmla="*/ 867222 h 1813086"/>
                  <a:gd name="connsiteX2" fmla="*/ 4602480 w 4602480"/>
                  <a:gd name="connsiteY2" fmla="*/ 1812102 h 1813086"/>
                  <a:gd name="connsiteX0" fmla="*/ 0 w 4602480"/>
                  <a:gd name="connsiteY0" fmla="*/ 50447 h 1773551"/>
                  <a:gd name="connsiteX1" fmla="*/ 2301240 w 4602480"/>
                  <a:gd name="connsiteY1" fmla="*/ 827687 h 1773551"/>
                  <a:gd name="connsiteX2" fmla="*/ 4602480 w 4602480"/>
                  <a:gd name="connsiteY2" fmla="*/ 1772567 h 1773551"/>
                  <a:gd name="connsiteX0" fmla="*/ 0 w 4602480"/>
                  <a:gd name="connsiteY0" fmla="*/ 32192 h 1755296"/>
                  <a:gd name="connsiteX1" fmla="*/ 2301240 w 4602480"/>
                  <a:gd name="connsiteY1" fmla="*/ 809432 h 1755296"/>
                  <a:gd name="connsiteX2" fmla="*/ 4602480 w 4602480"/>
                  <a:gd name="connsiteY2" fmla="*/ 1754312 h 1755296"/>
                  <a:gd name="connsiteX0" fmla="*/ 0 w 4602480"/>
                  <a:gd name="connsiteY0" fmla="*/ 36174 h 1759228"/>
                  <a:gd name="connsiteX1" fmla="*/ 2362200 w 4602480"/>
                  <a:gd name="connsiteY1" fmla="*/ 798174 h 1759228"/>
                  <a:gd name="connsiteX2" fmla="*/ 4602480 w 4602480"/>
                  <a:gd name="connsiteY2" fmla="*/ 1758294 h 1759228"/>
                  <a:gd name="connsiteX0" fmla="*/ 0 w 4602480"/>
                  <a:gd name="connsiteY0" fmla="*/ 36174 h 1762825"/>
                  <a:gd name="connsiteX1" fmla="*/ 2362200 w 4602480"/>
                  <a:gd name="connsiteY1" fmla="*/ 798174 h 1762825"/>
                  <a:gd name="connsiteX2" fmla="*/ 4602480 w 4602480"/>
                  <a:gd name="connsiteY2" fmla="*/ 1758294 h 1762825"/>
                  <a:gd name="connsiteX0" fmla="*/ 0 w 4602480"/>
                  <a:gd name="connsiteY0" fmla="*/ 13770 h 1749139"/>
                  <a:gd name="connsiteX1" fmla="*/ 2499360 w 4602480"/>
                  <a:gd name="connsiteY1" fmla="*/ 882450 h 1749139"/>
                  <a:gd name="connsiteX2" fmla="*/ 4602480 w 4602480"/>
                  <a:gd name="connsiteY2" fmla="*/ 1735890 h 1749139"/>
                  <a:gd name="connsiteX0" fmla="*/ 0 w 4602480"/>
                  <a:gd name="connsiteY0" fmla="*/ 26232 h 1761601"/>
                  <a:gd name="connsiteX1" fmla="*/ 2499360 w 4602480"/>
                  <a:gd name="connsiteY1" fmla="*/ 894912 h 1761601"/>
                  <a:gd name="connsiteX2" fmla="*/ 4602480 w 4602480"/>
                  <a:gd name="connsiteY2" fmla="*/ 1748352 h 1761601"/>
                  <a:gd name="connsiteX0" fmla="*/ 0 w 4602480"/>
                  <a:gd name="connsiteY0" fmla="*/ 26232 h 1755788"/>
                  <a:gd name="connsiteX1" fmla="*/ 2499360 w 4602480"/>
                  <a:gd name="connsiteY1" fmla="*/ 894912 h 1755788"/>
                  <a:gd name="connsiteX2" fmla="*/ 4602480 w 4602480"/>
                  <a:gd name="connsiteY2" fmla="*/ 1748352 h 1755788"/>
                  <a:gd name="connsiteX0" fmla="*/ 0 w 4861560"/>
                  <a:gd name="connsiteY0" fmla="*/ 26232 h 1728117"/>
                  <a:gd name="connsiteX1" fmla="*/ 2499360 w 4861560"/>
                  <a:gd name="connsiteY1" fmla="*/ 894912 h 1728117"/>
                  <a:gd name="connsiteX2" fmla="*/ 4861560 w 4861560"/>
                  <a:gd name="connsiteY2" fmla="*/ 1717872 h 1728117"/>
                  <a:gd name="connsiteX0" fmla="*/ 0 w 4794504"/>
                  <a:gd name="connsiteY0" fmla="*/ 20097 h 1752462"/>
                  <a:gd name="connsiteX1" fmla="*/ 2432304 w 4794504"/>
                  <a:gd name="connsiteY1" fmla="*/ 919257 h 1752462"/>
                  <a:gd name="connsiteX2" fmla="*/ 4794504 w 4794504"/>
                  <a:gd name="connsiteY2" fmla="*/ 1742217 h 1752462"/>
                  <a:gd name="connsiteX0" fmla="*/ 0 w 4733544"/>
                  <a:gd name="connsiteY0" fmla="*/ 20097 h 1757925"/>
                  <a:gd name="connsiteX1" fmla="*/ 2432304 w 4733544"/>
                  <a:gd name="connsiteY1" fmla="*/ 919257 h 1757925"/>
                  <a:gd name="connsiteX2" fmla="*/ 4733544 w 4733544"/>
                  <a:gd name="connsiteY2" fmla="*/ 1748313 h 1757925"/>
                  <a:gd name="connsiteX0" fmla="*/ 0 w 4770120"/>
                  <a:gd name="connsiteY0" fmla="*/ 20097 h 1791433"/>
                  <a:gd name="connsiteX1" fmla="*/ 2432304 w 4770120"/>
                  <a:gd name="connsiteY1" fmla="*/ 919257 h 1791433"/>
                  <a:gd name="connsiteX2" fmla="*/ 4770120 w 4770120"/>
                  <a:gd name="connsiteY2" fmla="*/ 1784889 h 1791433"/>
                  <a:gd name="connsiteX0" fmla="*/ 0 w 4770120"/>
                  <a:gd name="connsiteY0" fmla="*/ 27577 h 1796889"/>
                  <a:gd name="connsiteX1" fmla="*/ 2395728 w 4770120"/>
                  <a:gd name="connsiteY1" fmla="*/ 890161 h 1796889"/>
                  <a:gd name="connsiteX2" fmla="*/ 4770120 w 4770120"/>
                  <a:gd name="connsiteY2" fmla="*/ 1792369 h 1796889"/>
                  <a:gd name="connsiteX0" fmla="*/ 0 w 4770120"/>
                  <a:gd name="connsiteY0" fmla="*/ 21936 h 1791248"/>
                  <a:gd name="connsiteX1" fmla="*/ 2395728 w 4770120"/>
                  <a:gd name="connsiteY1" fmla="*/ 884520 h 1791248"/>
                  <a:gd name="connsiteX2" fmla="*/ 4770120 w 4770120"/>
                  <a:gd name="connsiteY2" fmla="*/ 1786728 h 1791248"/>
                  <a:gd name="connsiteX0" fmla="*/ 0 w 4770120"/>
                  <a:gd name="connsiteY0" fmla="*/ 21936 h 1791248"/>
                  <a:gd name="connsiteX1" fmla="*/ 2395728 w 4770120"/>
                  <a:gd name="connsiteY1" fmla="*/ 884520 h 1791248"/>
                  <a:gd name="connsiteX2" fmla="*/ 4770120 w 4770120"/>
                  <a:gd name="connsiteY2" fmla="*/ 1786728 h 1791248"/>
                  <a:gd name="connsiteX0" fmla="*/ 0 w 4770120"/>
                  <a:gd name="connsiteY0" fmla="*/ 21936 h 1786728"/>
                  <a:gd name="connsiteX1" fmla="*/ 2395728 w 4770120"/>
                  <a:gd name="connsiteY1" fmla="*/ 884520 h 1786728"/>
                  <a:gd name="connsiteX2" fmla="*/ 4770120 w 4770120"/>
                  <a:gd name="connsiteY2" fmla="*/ 1786728 h 1786728"/>
                  <a:gd name="connsiteX0" fmla="*/ 0 w 4770120"/>
                  <a:gd name="connsiteY0" fmla="*/ 21936 h 1786728"/>
                  <a:gd name="connsiteX1" fmla="*/ 2395728 w 4770120"/>
                  <a:gd name="connsiteY1" fmla="*/ 884520 h 1786728"/>
                  <a:gd name="connsiteX2" fmla="*/ 4770120 w 4770120"/>
                  <a:gd name="connsiteY2" fmla="*/ 1786728 h 1786728"/>
                  <a:gd name="connsiteX0" fmla="*/ 0 w 4770120"/>
                  <a:gd name="connsiteY0" fmla="*/ 21936 h 1786728"/>
                  <a:gd name="connsiteX1" fmla="*/ 2395728 w 4770120"/>
                  <a:gd name="connsiteY1" fmla="*/ 884520 h 1786728"/>
                  <a:gd name="connsiteX2" fmla="*/ 4770120 w 4770120"/>
                  <a:gd name="connsiteY2" fmla="*/ 1786728 h 1786728"/>
                  <a:gd name="connsiteX0" fmla="*/ 0 w 4770120"/>
                  <a:gd name="connsiteY0" fmla="*/ 21936 h 1786728"/>
                  <a:gd name="connsiteX1" fmla="*/ 2395728 w 4770120"/>
                  <a:gd name="connsiteY1" fmla="*/ 884520 h 1786728"/>
                  <a:gd name="connsiteX2" fmla="*/ 4770120 w 4770120"/>
                  <a:gd name="connsiteY2" fmla="*/ 1786728 h 1786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770120" h="1786728">
                    <a:moveTo>
                      <a:pt x="0" y="21936"/>
                    </a:moveTo>
                    <a:cubicBezTo>
                      <a:pt x="753110" y="10506"/>
                      <a:pt x="1259332" y="-189900"/>
                      <a:pt x="2395728" y="884520"/>
                    </a:cubicBezTo>
                    <a:cubicBezTo>
                      <a:pt x="3205988" y="1806540"/>
                      <a:pt x="4068856" y="1737214"/>
                      <a:pt x="4770120" y="1786728"/>
                    </a:cubicBezTo>
                  </a:path>
                </a:pathLst>
              </a:custGeom>
              <a:noFill/>
              <a:ln w="203200" cmpd="dbl">
                <a:solidFill>
                  <a:srgbClr val="B5863B"/>
                </a:solidFill>
                <a:prstDash val="solid"/>
                <a:round/>
                <a:headEnd type="stealth" w="med" len="med"/>
                <a:tailEnd type="stealt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4">
                      <a:lumMod val="60000"/>
                      <a:lumOff val="40000"/>
                    </a:scheme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4" name="Forma livre: Forma 83">
                <a:extLst>
                  <a:ext uri="{FF2B5EF4-FFF2-40B4-BE49-F238E27FC236}">
                    <a16:creationId xmlns:a16="http://schemas.microsoft.com/office/drawing/2014/main" id="{C9683D4E-7D8C-DE18-7771-8DE445107695}"/>
                  </a:ext>
                </a:extLst>
              </p:cNvPr>
              <p:cNvSpPr/>
              <p:nvPr/>
            </p:nvSpPr>
            <p:spPr>
              <a:xfrm>
                <a:off x="4590248" y="2673242"/>
                <a:ext cx="3070781" cy="1452880"/>
              </a:xfrm>
              <a:custGeom>
                <a:avLst/>
                <a:gdLst>
                  <a:gd name="connsiteX0" fmla="*/ 0 w 4221480"/>
                  <a:gd name="connsiteY0" fmla="*/ 0 h 1518870"/>
                  <a:gd name="connsiteX1" fmla="*/ 2148840 w 4221480"/>
                  <a:gd name="connsiteY1" fmla="*/ 1295400 h 1518870"/>
                  <a:gd name="connsiteX2" fmla="*/ 4221480 w 4221480"/>
                  <a:gd name="connsiteY2" fmla="*/ 1508760 h 1518870"/>
                  <a:gd name="connsiteX0" fmla="*/ 0 w 4221480"/>
                  <a:gd name="connsiteY0" fmla="*/ 0 h 1509404"/>
                  <a:gd name="connsiteX1" fmla="*/ 1859280 w 4221480"/>
                  <a:gd name="connsiteY1" fmla="*/ 868680 h 1509404"/>
                  <a:gd name="connsiteX2" fmla="*/ 4221480 w 4221480"/>
                  <a:gd name="connsiteY2" fmla="*/ 1508760 h 1509404"/>
                  <a:gd name="connsiteX0" fmla="*/ 0 w 4389120"/>
                  <a:gd name="connsiteY0" fmla="*/ 0 h 1204604"/>
                  <a:gd name="connsiteX1" fmla="*/ 2026920 w 4389120"/>
                  <a:gd name="connsiteY1" fmla="*/ 563880 h 1204604"/>
                  <a:gd name="connsiteX2" fmla="*/ 4389120 w 4389120"/>
                  <a:gd name="connsiteY2" fmla="*/ 1203960 h 1204604"/>
                  <a:gd name="connsiteX0" fmla="*/ 0 w 4389120"/>
                  <a:gd name="connsiteY0" fmla="*/ 0 h 1204604"/>
                  <a:gd name="connsiteX1" fmla="*/ 2026920 w 4389120"/>
                  <a:gd name="connsiteY1" fmla="*/ 563880 h 1204604"/>
                  <a:gd name="connsiteX2" fmla="*/ 4389120 w 4389120"/>
                  <a:gd name="connsiteY2" fmla="*/ 1203960 h 1204604"/>
                  <a:gd name="connsiteX0" fmla="*/ 0 w 4617720"/>
                  <a:gd name="connsiteY0" fmla="*/ 0 h 1859532"/>
                  <a:gd name="connsiteX1" fmla="*/ 2026920 w 4617720"/>
                  <a:gd name="connsiteY1" fmla="*/ 563880 h 1859532"/>
                  <a:gd name="connsiteX2" fmla="*/ 4617720 w 4617720"/>
                  <a:gd name="connsiteY2" fmla="*/ 1859280 h 1859532"/>
                  <a:gd name="connsiteX0" fmla="*/ 0 w 4617720"/>
                  <a:gd name="connsiteY0" fmla="*/ 0 h 1859794"/>
                  <a:gd name="connsiteX1" fmla="*/ 2560320 w 4617720"/>
                  <a:gd name="connsiteY1" fmla="*/ 1112520 h 1859794"/>
                  <a:gd name="connsiteX2" fmla="*/ 4617720 w 4617720"/>
                  <a:gd name="connsiteY2" fmla="*/ 1859280 h 1859794"/>
                  <a:gd name="connsiteX0" fmla="*/ 0 w 4617720"/>
                  <a:gd name="connsiteY0" fmla="*/ 0 h 1862155"/>
                  <a:gd name="connsiteX1" fmla="*/ 2560320 w 4617720"/>
                  <a:gd name="connsiteY1" fmla="*/ 1112520 h 1862155"/>
                  <a:gd name="connsiteX2" fmla="*/ 4617720 w 4617720"/>
                  <a:gd name="connsiteY2" fmla="*/ 1859280 h 1862155"/>
                  <a:gd name="connsiteX0" fmla="*/ 0 w 4617720"/>
                  <a:gd name="connsiteY0" fmla="*/ 0 h 1862155"/>
                  <a:gd name="connsiteX1" fmla="*/ 2560320 w 4617720"/>
                  <a:gd name="connsiteY1" fmla="*/ 1112520 h 1862155"/>
                  <a:gd name="connsiteX2" fmla="*/ 4617720 w 4617720"/>
                  <a:gd name="connsiteY2" fmla="*/ 1859280 h 1862155"/>
                  <a:gd name="connsiteX0" fmla="*/ 0 w 4556760"/>
                  <a:gd name="connsiteY0" fmla="*/ 0 h 1801195"/>
                  <a:gd name="connsiteX1" fmla="*/ 2499360 w 4556760"/>
                  <a:gd name="connsiteY1" fmla="*/ 1051560 h 1801195"/>
                  <a:gd name="connsiteX2" fmla="*/ 4556760 w 4556760"/>
                  <a:gd name="connsiteY2" fmla="*/ 1798320 h 1801195"/>
                  <a:gd name="connsiteX0" fmla="*/ 0 w 4556760"/>
                  <a:gd name="connsiteY0" fmla="*/ 15235 h 1816430"/>
                  <a:gd name="connsiteX1" fmla="*/ 2499360 w 4556760"/>
                  <a:gd name="connsiteY1" fmla="*/ 1066795 h 1816430"/>
                  <a:gd name="connsiteX2" fmla="*/ 4556760 w 4556760"/>
                  <a:gd name="connsiteY2" fmla="*/ 1813555 h 1816430"/>
                  <a:gd name="connsiteX0" fmla="*/ 0 w 4602480"/>
                  <a:gd name="connsiteY0" fmla="*/ 29116 h 1754111"/>
                  <a:gd name="connsiteX1" fmla="*/ 2545080 w 4602480"/>
                  <a:gd name="connsiteY1" fmla="*/ 1004476 h 1754111"/>
                  <a:gd name="connsiteX2" fmla="*/ 4602480 w 4602480"/>
                  <a:gd name="connsiteY2" fmla="*/ 1751236 h 1754111"/>
                  <a:gd name="connsiteX0" fmla="*/ 0 w 4602480"/>
                  <a:gd name="connsiteY0" fmla="*/ 89982 h 1813086"/>
                  <a:gd name="connsiteX1" fmla="*/ 2301240 w 4602480"/>
                  <a:gd name="connsiteY1" fmla="*/ 867222 h 1813086"/>
                  <a:gd name="connsiteX2" fmla="*/ 4602480 w 4602480"/>
                  <a:gd name="connsiteY2" fmla="*/ 1812102 h 1813086"/>
                  <a:gd name="connsiteX0" fmla="*/ 0 w 4602480"/>
                  <a:gd name="connsiteY0" fmla="*/ 50447 h 1773551"/>
                  <a:gd name="connsiteX1" fmla="*/ 2301240 w 4602480"/>
                  <a:gd name="connsiteY1" fmla="*/ 827687 h 1773551"/>
                  <a:gd name="connsiteX2" fmla="*/ 4602480 w 4602480"/>
                  <a:gd name="connsiteY2" fmla="*/ 1772567 h 1773551"/>
                  <a:gd name="connsiteX0" fmla="*/ 0 w 4602480"/>
                  <a:gd name="connsiteY0" fmla="*/ 32192 h 1755296"/>
                  <a:gd name="connsiteX1" fmla="*/ 2301240 w 4602480"/>
                  <a:gd name="connsiteY1" fmla="*/ 809432 h 1755296"/>
                  <a:gd name="connsiteX2" fmla="*/ 4602480 w 4602480"/>
                  <a:gd name="connsiteY2" fmla="*/ 1754312 h 1755296"/>
                  <a:gd name="connsiteX0" fmla="*/ 0 w 4602480"/>
                  <a:gd name="connsiteY0" fmla="*/ 36174 h 1759228"/>
                  <a:gd name="connsiteX1" fmla="*/ 2362200 w 4602480"/>
                  <a:gd name="connsiteY1" fmla="*/ 798174 h 1759228"/>
                  <a:gd name="connsiteX2" fmla="*/ 4602480 w 4602480"/>
                  <a:gd name="connsiteY2" fmla="*/ 1758294 h 1759228"/>
                  <a:gd name="connsiteX0" fmla="*/ 0 w 4602480"/>
                  <a:gd name="connsiteY0" fmla="*/ 36174 h 1762825"/>
                  <a:gd name="connsiteX1" fmla="*/ 2362200 w 4602480"/>
                  <a:gd name="connsiteY1" fmla="*/ 798174 h 1762825"/>
                  <a:gd name="connsiteX2" fmla="*/ 4602480 w 4602480"/>
                  <a:gd name="connsiteY2" fmla="*/ 1758294 h 1762825"/>
                  <a:gd name="connsiteX0" fmla="*/ 0 w 4602480"/>
                  <a:gd name="connsiteY0" fmla="*/ 13770 h 1749139"/>
                  <a:gd name="connsiteX1" fmla="*/ 2499360 w 4602480"/>
                  <a:gd name="connsiteY1" fmla="*/ 882450 h 1749139"/>
                  <a:gd name="connsiteX2" fmla="*/ 4602480 w 4602480"/>
                  <a:gd name="connsiteY2" fmla="*/ 1735890 h 1749139"/>
                  <a:gd name="connsiteX0" fmla="*/ 0 w 4602480"/>
                  <a:gd name="connsiteY0" fmla="*/ 26232 h 1761601"/>
                  <a:gd name="connsiteX1" fmla="*/ 2499360 w 4602480"/>
                  <a:gd name="connsiteY1" fmla="*/ 894912 h 1761601"/>
                  <a:gd name="connsiteX2" fmla="*/ 4602480 w 4602480"/>
                  <a:gd name="connsiteY2" fmla="*/ 1748352 h 1761601"/>
                  <a:gd name="connsiteX0" fmla="*/ 0 w 4602480"/>
                  <a:gd name="connsiteY0" fmla="*/ 26232 h 1755788"/>
                  <a:gd name="connsiteX1" fmla="*/ 2499360 w 4602480"/>
                  <a:gd name="connsiteY1" fmla="*/ 894912 h 1755788"/>
                  <a:gd name="connsiteX2" fmla="*/ 4602480 w 4602480"/>
                  <a:gd name="connsiteY2" fmla="*/ 1748352 h 1755788"/>
                  <a:gd name="connsiteX0" fmla="*/ 0 w 4861560"/>
                  <a:gd name="connsiteY0" fmla="*/ 26232 h 1728117"/>
                  <a:gd name="connsiteX1" fmla="*/ 2499360 w 4861560"/>
                  <a:gd name="connsiteY1" fmla="*/ 894912 h 1728117"/>
                  <a:gd name="connsiteX2" fmla="*/ 4861560 w 4861560"/>
                  <a:gd name="connsiteY2" fmla="*/ 1717872 h 1728117"/>
                  <a:gd name="connsiteX0" fmla="*/ 0 w 4794504"/>
                  <a:gd name="connsiteY0" fmla="*/ 20097 h 1752462"/>
                  <a:gd name="connsiteX1" fmla="*/ 2432304 w 4794504"/>
                  <a:gd name="connsiteY1" fmla="*/ 919257 h 1752462"/>
                  <a:gd name="connsiteX2" fmla="*/ 4794504 w 4794504"/>
                  <a:gd name="connsiteY2" fmla="*/ 1742217 h 1752462"/>
                  <a:gd name="connsiteX0" fmla="*/ 0 w 4733544"/>
                  <a:gd name="connsiteY0" fmla="*/ 20097 h 1757925"/>
                  <a:gd name="connsiteX1" fmla="*/ 2432304 w 4733544"/>
                  <a:gd name="connsiteY1" fmla="*/ 919257 h 1757925"/>
                  <a:gd name="connsiteX2" fmla="*/ 4733544 w 4733544"/>
                  <a:gd name="connsiteY2" fmla="*/ 1748313 h 1757925"/>
                  <a:gd name="connsiteX0" fmla="*/ 0 w 4770120"/>
                  <a:gd name="connsiteY0" fmla="*/ 20097 h 1791433"/>
                  <a:gd name="connsiteX1" fmla="*/ 2432304 w 4770120"/>
                  <a:gd name="connsiteY1" fmla="*/ 919257 h 1791433"/>
                  <a:gd name="connsiteX2" fmla="*/ 4770120 w 4770120"/>
                  <a:gd name="connsiteY2" fmla="*/ 1784889 h 1791433"/>
                  <a:gd name="connsiteX0" fmla="*/ 0 w 4770120"/>
                  <a:gd name="connsiteY0" fmla="*/ 27577 h 1796889"/>
                  <a:gd name="connsiteX1" fmla="*/ 2395728 w 4770120"/>
                  <a:gd name="connsiteY1" fmla="*/ 890161 h 1796889"/>
                  <a:gd name="connsiteX2" fmla="*/ 4770120 w 4770120"/>
                  <a:gd name="connsiteY2" fmla="*/ 1792369 h 1796889"/>
                  <a:gd name="connsiteX0" fmla="*/ 0 w 4770120"/>
                  <a:gd name="connsiteY0" fmla="*/ 21936 h 1791248"/>
                  <a:gd name="connsiteX1" fmla="*/ 2395728 w 4770120"/>
                  <a:gd name="connsiteY1" fmla="*/ 884520 h 1791248"/>
                  <a:gd name="connsiteX2" fmla="*/ 4770120 w 4770120"/>
                  <a:gd name="connsiteY2" fmla="*/ 1786728 h 1791248"/>
                  <a:gd name="connsiteX0" fmla="*/ 0 w 4770120"/>
                  <a:gd name="connsiteY0" fmla="*/ 21936 h 1791248"/>
                  <a:gd name="connsiteX1" fmla="*/ 2395728 w 4770120"/>
                  <a:gd name="connsiteY1" fmla="*/ 884520 h 1791248"/>
                  <a:gd name="connsiteX2" fmla="*/ 4770120 w 4770120"/>
                  <a:gd name="connsiteY2" fmla="*/ 1786728 h 1791248"/>
                  <a:gd name="connsiteX0" fmla="*/ 0 w 4770120"/>
                  <a:gd name="connsiteY0" fmla="*/ 21936 h 1786728"/>
                  <a:gd name="connsiteX1" fmla="*/ 2395728 w 4770120"/>
                  <a:gd name="connsiteY1" fmla="*/ 884520 h 1786728"/>
                  <a:gd name="connsiteX2" fmla="*/ 4770120 w 4770120"/>
                  <a:gd name="connsiteY2" fmla="*/ 1786728 h 1786728"/>
                  <a:gd name="connsiteX0" fmla="*/ 0 w 4770120"/>
                  <a:gd name="connsiteY0" fmla="*/ 21936 h 1786728"/>
                  <a:gd name="connsiteX1" fmla="*/ 2395728 w 4770120"/>
                  <a:gd name="connsiteY1" fmla="*/ 884520 h 1786728"/>
                  <a:gd name="connsiteX2" fmla="*/ 4770120 w 4770120"/>
                  <a:gd name="connsiteY2" fmla="*/ 1786728 h 1786728"/>
                  <a:gd name="connsiteX0" fmla="*/ 0 w 4770120"/>
                  <a:gd name="connsiteY0" fmla="*/ 21936 h 1786728"/>
                  <a:gd name="connsiteX1" fmla="*/ 2395728 w 4770120"/>
                  <a:gd name="connsiteY1" fmla="*/ 884520 h 1786728"/>
                  <a:gd name="connsiteX2" fmla="*/ 4770120 w 4770120"/>
                  <a:gd name="connsiteY2" fmla="*/ 1786728 h 1786728"/>
                  <a:gd name="connsiteX0" fmla="*/ 0 w 4770120"/>
                  <a:gd name="connsiteY0" fmla="*/ 21936 h 1786728"/>
                  <a:gd name="connsiteX1" fmla="*/ 2395728 w 4770120"/>
                  <a:gd name="connsiteY1" fmla="*/ 884520 h 1786728"/>
                  <a:gd name="connsiteX2" fmla="*/ 4770120 w 4770120"/>
                  <a:gd name="connsiteY2" fmla="*/ 1786728 h 1786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770120" h="1786728">
                    <a:moveTo>
                      <a:pt x="0" y="21936"/>
                    </a:moveTo>
                    <a:cubicBezTo>
                      <a:pt x="753110" y="10506"/>
                      <a:pt x="1259332" y="-189900"/>
                      <a:pt x="2395728" y="884520"/>
                    </a:cubicBezTo>
                    <a:cubicBezTo>
                      <a:pt x="3205988" y="1806540"/>
                      <a:pt x="4068856" y="1737214"/>
                      <a:pt x="4770120" y="1786728"/>
                    </a:cubicBezTo>
                  </a:path>
                </a:pathLst>
              </a:custGeom>
              <a:noFill/>
              <a:ln w="190500" cmpd="sng">
                <a:solidFill>
                  <a:srgbClr val="B5863B"/>
                </a:solidFill>
                <a:headEnd type="stealth" w="med" len="med"/>
                <a:tailEnd type="stealt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4">
                      <a:lumMod val="60000"/>
                      <a:lumOff val="40000"/>
                    </a:scheme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9" name="Corda 8">
            <a:extLst>
              <a:ext uri="{FF2B5EF4-FFF2-40B4-BE49-F238E27FC236}">
                <a16:creationId xmlns:a16="http://schemas.microsoft.com/office/drawing/2014/main" id="{2D5D3D11-EA08-B5A5-78EF-FB0A9B20C1B8}"/>
              </a:ext>
            </a:extLst>
          </p:cNvPr>
          <p:cNvSpPr/>
          <p:nvPr/>
        </p:nvSpPr>
        <p:spPr>
          <a:xfrm rot="10800000">
            <a:off x="-6935720" y="919857"/>
            <a:ext cx="5798677" cy="4746242"/>
          </a:xfrm>
          <a:prstGeom prst="chord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glow rad="1905000">
              <a:schemeClr val="accent4">
                <a:lumMod val="40000"/>
                <a:lumOff val="60000"/>
                <a:alpha val="33000"/>
              </a:scheme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grpSp>
        <p:nvGrpSpPr>
          <p:cNvPr id="79" name="Agrupar 78">
            <a:extLst>
              <a:ext uri="{FF2B5EF4-FFF2-40B4-BE49-F238E27FC236}">
                <a16:creationId xmlns:a16="http://schemas.microsoft.com/office/drawing/2014/main" id="{AC3C5016-6DE0-C84C-B235-F59A6566B6C3}"/>
              </a:ext>
            </a:extLst>
          </p:cNvPr>
          <p:cNvGrpSpPr/>
          <p:nvPr/>
        </p:nvGrpSpPr>
        <p:grpSpPr>
          <a:xfrm>
            <a:off x="3840518" y="459397"/>
            <a:ext cx="4428000" cy="5400000"/>
            <a:chOff x="3835400" y="504003"/>
            <a:chExt cx="4428000" cy="5400000"/>
          </a:xfrm>
        </p:grpSpPr>
        <p:grpSp>
          <p:nvGrpSpPr>
            <p:cNvPr id="88" name="Agrupar 87">
              <a:extLst>
                <a:ext uri="{FF2B5EF4-FFF2-40B4-BE49-F238E27FC236}">
                  <a16:creationId xmlns:a16="http://schemas.microsoft.com/office/drawing/2014/main" id="{5C0DCEAF-8050-C9C8-45F4-B29CD06ED163}"/>
                </a:ext>
              </a:extLst>
            </p:cNvPr>
            <p:cNvGrpSpPr/>
            <p:nvPr/>
          </p:nvGrpSpPr>
          <p:grpSpPr>
            <a:xfrm>
              <a:off x="4561416" y="2712720"/>
              <a:ext cx="3070781" cy="1452880"/>
              <a:chOff x="4442539" y="2702560"/>
              <a:chExt cx="3070781" cy="1452880"/>
            </a:xfrm>
            <a:noFill/>
            <a:effectLst>
              <a:outerShdw blurRad="190500" dist="50800" dir="4620000" algn="ctr" rotWithShape="0">
                <a:schemeClr val="tx1">
                  <a:alpha val="67000"/>
                </a:schemeClr>
              </a:outerShdw>
            </a:effectLst>
          </p:grpSpPr>
          <p:grpSp>
            <p:nvGrpSpPr>
              <p:cNvPr id="92" name="Agrupar 91">
                <a:extLst>
                  <a:ext uri="{FF2B5EF4-FFF2-40B4-BE49-F238E27FC236}">
                    <a16:creationId xmlns:a16="http://schemas.microsoft.com/office/drawing/2014/main" id="{B809E4CD-D3E6-B4A2-CB65-5519105C06D4}"/>
                  </a:ext>
                </a:extLst>
              </p:cNvPr>
              <p:cNvGrpSpPr/>
              <p:nvPr/>
            </p:nvGrpSpPr>
            <p:grpSpPr>
              <a:xfrm>
                <a:off x="4442539" y="2702560"/>
                <a:ext cx="3070781" cy="1452880"/>
                <a:chOff x="4479195" y="2697480"/>
                <a:chExt cx="3306923" cy="1452880"/>
              </a:xfrm>
              <a:grpFill/>
            </p:grpSpPr>
            <p:sp>
              <p:nvSpPr>
                <p:cNvPr id="94" name="Forma livre: Forma 93">
                  <a:extLst>
                    <a:ext uri="{FF2B5EF4-FFF2-40B4-BE49-F238E27FC236}">
                      <a16:creationId xmlns:a16="http://schemas.microsoft.com/office/drawing/2014/main" id="{D871E663-FE2B-384F-0637-C844514F47C5}"/>
                    </a:ext>
                  </a:extLst>
                </p:cNvPr>
                <p:cNvSpPr/>
                <p:nvPr/>
              </p:nvSpPr>
              <p:spPr>
                <a:xfrm flipH="1">
                  <a:off x="4479195" y="2697480"/>
                  <a:ext cx="3306923" cy="1452880"/>
                </a:xfrm>
                <a:custGeom>
                  <a:avLst/>
                  <a:gdLst>
                    <a:gd name="connsiteX0" fmla="*/ 0 w 4221480"/>
                    <a:gd name="connsiteY0" fmla="*/ 0 h 1518870"/>
                    <a:gd name="connsiteX1" fmla="*/ 2148840 w 4221480"/>
                    <a:gd name="connsiteY1" fmla="*/ 1295400 h 1518870"/>
                    <a:gd name="connsiteX2" fmla="*/ 4221480 w 4221480"/>
                    <a:gd name="connsiteY2" fmla="*/ 1508760 h 1518870"/>
                    <a:gd name="connsiteX0" fmla="*/ 0 w 4221480"/>
                    <a:gd name="connsiteY0" fmla="*/ 0 h 1509404"/>
                    <a:gd name="connsiteX1" fmla="*/ 1859280 w 4221480"/>
                    <a:gd name="connsiteY1" fmla="*/ 868680 h 1509404"/>
                    <a:gd name="connsiteX2" fmla="*/ 4221480 w 4221480"/>
                    <a:gd name="connsiteY2" fmla="*/ 1508760 h 1509404"/>
                    <a:gd name="connsiteX0" fmla="*/ 0 w 4389120"/>
                    <a:gd name="connsiteY0" fmla="*/ 0 h 1204604"/>
                    <a:gd name="connsiteX1" fmla="*/ 2026920 w 4389120"/>
                    <a:gd name="connsiteY1" fmla="*/ 563880 h 1204604"/>
                    <a:gd name="connsiteX2" fmla="*/ 4389120 w 4389120"/>
                    <a:gd name="connsiteY2" fmla="*/ 1203960 h 1204604"/>
                    <a:gd name="connsiteX0" fmla="*/ 0 w 4389120"/>
                    <a:gd name="connsiteY0" fmla="*/ 0 h 1204604"/>
                    <a:gd name="connsiteX1" fmla="*/ 2026920 w 4389120"/>
                    <a:gd name="connsiteY1" fmla="*/ 563880 h 1204604"/>
                    <a:gd name="connsiteX2" fmla="*/ 4389120 w 4389120"/>
                    <a:gd name="connsiteY2" fmla="*/ 1203960 h 1204604"/>
                    <a:gd name="connsiteX0" fmla="*/ 0 w 4617720"/>
                    <a:gd name="connsiteY0" fmla="*/ 0 h 1859532"/>
                    <a:gd name="connsiteX1" fmla="*/ 2026920 w 4617720"/>
                    <a:gd name="connsiteY1" fmla="*/ 563880 h 1859532"/>
                    <a:gd name="connsiteX2" fmla="*/ 4617720 w 4617720"/>
                    <a:gd name="connsiteY2" fmla="*/ 1859280 h 1859532"/>
                    <a:gd name="connsiteX0" fmla="*/ 0 w 4617720"/>
                    <a:gd name="connsiteY0" fmla="*/ 0 h 1859794"/>
                    <a:gd name="connsiteX1" fmla="*/ 2560320 w 4617720"/>
                    <a:gd name="connsiteY1" fmla="*/ 1112520 h 1859794"/>
                    <a:gd name="connsiteX2" fmla="*/ 4617720 w 4617720"/>
                    <a:gd name="connsiteY2" fmla="*/ 1859280 h 1859794"/>
                    <a:gd name="connsiteX0" fmla="*/ 0 w 4617720"/>
                    <a:gd name="connsiteY0" fmla="*/ 0 h 1862155"/>
                    <a:gd name="connsiteX1" fmla="*/ 2560320 w 4617720"/>
                    <a:gd name="connsiteY1" fmla="*/ 1112520 h 1862155"/>
                    <a:gd name="connsiteX2" fmla="*/ 4617720 w 4617720"/>
                    <a:gd name="connsiteY2" fmla="*/ 1859280 h 1862155"/>
                    <a:gd name="connsiteX0" fmla="*/ 0 w 4617720"/>
                    <a:gd name="connsiteY0" fmla="*/ 0 h 1862155"/>
                    <a:gd name="connsiteX1" fmla="*/ 2560320 w 4617720"/>
                    <a:gd name="connsiteY1" fmla="*/ 1112520 h 1862155"/>
                    <a:gd name="connsiteX2" fmla="*/ 4617720 w 4617720"/>
                    <a:gd name="connsiteY2" fmla="*/ 1859280 h 1862155"/>
                    <a:gd name="connsiteX0" fmla="*/ 0 w 4556760"/>
                    <a:gd name="connsiteY0" fmla="*/ 0 h 1801195"/>
                    <a:gd name="connsiteX1" fmla="*/ 2499360 w 4556760"/>
                    <a:gd name="connsiteY1" fmla="*/ 1051560 h 1801195"/>
                    <a:gd name="connsiteX2" fmla="*/ 4556760 w 4556760"/>
                    <a:gd name="connsiteY2" fmla="*/ 1798320 h 1801195"/>
                    <a:gd name="connsiteX0" fmla="*/ 0 w 4556760"/>
                    <a:gd name="connsiteY0" fmla="*/ 15235 h 1816430"/>
                    <a:gd name="connsiteX1" fmla="*/ 2499360 w 4556760"/>
                    <a:gd name="connsiteY1" fmla="*/ 1066795 h 1816430"/>
                    <a:gd name="connsiteX2" fmla="*/ 4556760 w 4556760"/>
                    <a:gd name="connsiteY2" fmla="*/ 1813555 h 1816430"/>
                    <a:gd name="connsiteX0" fmla="*/ 0 w 4602480"/>
                    <a:gd name="connsiteY0" fmla="*/ 29116 h 1754111"/>
                    <a:gd name="connsiteX1" fmla="*/ 2545080 w 4602480"/>
                    <a:gd name="connsiteY1" fmla="*/ 1004476 h 1754111"/>
                    <a:gd name="connsiteX2" fmla="*/ 4602480 w 4602480"/>
                    <a:gd name="connsiteY2" fmla="*/ 1751236 h 1754111"/>
                    <a:gd name="connsiteX0" fmla="*/ 0 w 4602480"/>
                    <a:gd name="connsiteY0" fmla="*/ 89982 h 1813086"/>
                    <a:gd name="connsiteX1" fmla="*/ 2301240 w 4602480"/>
                    <a:gd name="connsiteY1" fmla="*/ 867222 h 1813086"/>
                    <a:gd name="connsiteX2" fmla="*/ 4602480 w 4602480"/>
                    <a:gd name="connsiteY2" fmla="*/ 1812102 h 1813086"/>
                    <a:gd name="connsiteX0" fmla="*/ 0 w 4602480"/>
                    <a:gd name="connsiteY0" fmla="*/ 50447 h 1773551"/>
                    <a:gd name="connsiteX1" fmla="*/ 2301240 w 4602480"/>
                    <a:gd name="connsiteY1" fmla="*/ 827687 h 1773551"/>
                    <a:gd name="connsiteX2" fmla="*/ 4602480 w 4602480"/>
                    <a:gd name="connsiteY2" fmla="*/ 1772567 h 1773551"/>
                    <a:gd name="connsiteX0" fmla="*/ 0 w 4602480"/>
                    <a:gd name="connsiteY0" fmla="*/ 32192 h 1755296"/>
                    <a:gd name="connsiteX1" fmla="*/ 2301240 w 4602480"/>
                    <a:gd name="connsiteY1" fmla="*/ 809432 h 1755296"/>
                    <a:gd name="connsiteX2" fmla="*/ 4602480 w 4602480"/>
                    <a:gd name="connsiteY2" fmla="*/ 1754312 h 1755296"/>
                    <a:gd name="connsiteX0" fmla="*/ 0 w 4602480"/>
                    <a:gd name="connsiteY0" fmla="*/ 36174 h 1759228"/>
                    <a:gd name="connsiteX1" fmla="*/ 2362200 w 4602480"/>
                    <a:gd name="connsiteY1" fmla="*/ 798174 h 1759228"/>
                    <a:gd name="connsiteX2" fmla="*/ 4602480 w 4602480"/>
                    <a:gd name="connsiteY2" fmla="*/ 1758294 h 1759228"/>
                    <a:gd name="connsiteX0" fmla="*/ 0 w 4602480"/>
                    <a:gd name="connsiteY0" fmla="*/ 36174 h 1762825"/>
                    <a:gd name="connsiteX1" fmla="*/ 2362200 w 4602480"/>
                    <a:gd name="connsiteY1" fmla="*/ 798174 h 1762825"/>
                    <a:gd name="connsiteX2" fmla="*/ 4602480 w 4602480"/>
                    <a:gd name="connsiteY2" fmla="*/ 1758294 h 1762825"/>
                    <a:gd name="connsiteX0" fmla="*/ 0 w 4602480"/>
                    <a:gd name="connsiteY0" fmla="*/ 13770 h 1749139"/>
                    <a:gd name="connsiteX1" fmla="*/ 2499360 w 4602480"/>
                    <a:gd name="connsiteY1" fmla="*/ 882450 h 1749139"/>
                    <a:gd name="connsiteX2" fmla="*/ 4602480 w 4602480"/>
                    <a:gd name="connsiteY2" fmla="*/ 1735890 h 1749139"/>
                    <a:gd name="connsiteX0" fmla="*/ 0 w 4602480"/>
                    <a:gd name="connsiteY0" fmla="*/ 26232 h 1761601"/>
                    <a:gd name="connsiteX1" fmla="*/ 2499360 w 4602480"/>
                    <a:gd name="connsiteY1" fmla="*/ 894912 h 1761601"/>
                    <a:gd name="connsiteX2" fmla="*/ 4602480 w 4602480"/>
                    <a:gd name="connsiteY2" fmla="*/ 1748352 h 1761601"/>
                    <a:gd name="connsiteX0" fmla="*/ 0 w 4602480"/>
                    <a:gd name="connsiteY0" fmla="*/ 26232 h 1755788"/>
                    <a:gd name="connsiteX1" fmla="*/ 2499360 w 4602480"/>
                    <a:gd name="connsiteY1" fmla="*/ 894912 h 1755788"/>
                    <a:gd name="connsiteX2" fmla="*/ 4602480 w 4602480"/>
                    <a:gd name="connsiteY2" fmla="*/ 1748352 h 1755788"/>
                    <a:gd name="connsiteX0" fmla="*/ 0 w 4861560"/>
                    <a:gd name="connsiteY0" fmla="*/ 26232 h 1728117"/>
                    <a:gd name="connsiteX1" fmla="*/ 2499360 w 4861560"/>
                    <a:gd name="connsiteY1" fmla="*/ 894912 h 1728117"/>
                    <a:gd name="connsiteX2" fmla="*/ 4861560 w 4861560"/>
                    <a:gd name="connsiteY2" fmla="*/ 1717872 h 1728117"/>
                    <a:gd name="connsiteX0" fmla="*/ 0 w 4794504"/>
                    <a:gd name="connsiteY0" fmla="*/ 20097 h 1752462"/>
                    <a:gd name="connsiteX1" fmla="*/ 2432304 w 4794504"/>
                    <a:gd name="connsiteY1" fmla="*/ 919257 h 1752462"/>
                    <a:gd name="connsiteX2" fmla="*/ 4794504 w 4794504"/>
                    <a:gd name="connsiteY2" fmla="*/ 1742217 h 1752462"/>
                    <a:gd name="connsiteX0" fmla="*/ 0 w 4733544"/>
                    <a:gd name="connsiteY0" fmla="*/ 20097 h 1757925"/>
                    <a:gd name="connsiteX1" fmla="*/ 2432304 w 4733544"/>
                    <a:gd name="connsiteY1" fmla="*/ 919257 h 1757925"/>
                    <a:gd name="connsiteX2" fmla="*/ 4733544 w 4733544"/>
                    <a:gd name="connsiteY2" fmla="*/ 1748313 h 1757925"/>
                    <a:gd name="connsiteX0" fmla="*/ 0 w 4770120"/>
                    <a:gd name="connsiteY0" fmla="*/ 20097 h 1791433"/>
                    <a:gd name="connsiteX1" fmla="*/ 2432304 w 4770120"/>
                    <a:gd name="connsiteY1" fmla="*/ 919257 h 1791433"/>
                    <a:gd name="connsiteX2" fmla="*/ 4770120 w 4770120"/>
                    <a:gd name="connsiteY2" fmla="*/ 1784889 h 1791433"/>
                    <a:gd name="connsiteX0" fmla="*/ 0 w 4770120"/>
                    <a:gd name="connsiteY0" fmla="*/ 27577 h 1796889"/>
                    <a:gd name="connsiteX1" fmla="*/ 2395728 w 4770120"/>
                    <a:gd name="connsiteY1" fmla="*/ 890161 h 1796889"/>
                    <a:gd name="connsiteX2" fmla="*/ 4770120 w 4770120"/>
                    <a:gd name="connsiteY2" fmla="*/ 1792369 h 1796889"/>
                    <a:gd name="connsiteX0" fmla="*/ 0 w 4770120"/>
                    <a:gd name="connsiteY0" fmla="*/ 21936 h 1791248"/>
                    <a:gd name="connsiteX1" fmla="*/ 2395728 w 4770120"/>
                    <a:gd name="connsiteY1" fmla="*/ 884520 h 1791248"/>
                    <a:gd name="connsiteX2" fmla="*/ 4770120 w 4770120"/>
                    <a:gd name="connsiteY2" fmla="*/ 1786728 h 1791248"/>
                    <a:gd name="connsiteX0" fmla="*/ 0 w 4770120"/>
                    <a:gd name="connsiteY0" fmla="*/ 21936 h 1791248"/>
                    <a:gd name="connsiteX1" fmla="*/ 2395728 w 4770120"/>
                    <a:gd name="connsiteY1" fmla="*/ 884520 h 1791248"/>
                    <a:gd name="connsiteX2" fmla="*/ 4770120 w 4770120"/>
                    <a:gd name="connsiteY2" fmla="*/ 1786728 h 1791248"/>
                    <a:gd name="connsiteX0" fmla="*/ 0 w 4770120"/>
                    <a:gd name="connsiteY0" fmla="*/ 21936 h 1786728"/>
                    <a:gd name="connsiteX1" fmla="*/ 2395728 w 4770120"/>
                    <a:gd name="connsiteY1" fmla="*/ 884520 h 1786728"/>
                    <a:gd name="connsiteX2" fmla="*/ 4770120 w 4770120"/>
                    <a:gd name="connsiteY2" fmla="*/ 1786728 h 1786728"/>
                    <a:gd name="connsiteX0" fmla="*/ 0 w 4770120"/>
                    <a:gd name="connsiteY0" fmla="*/ 21936 h 1786728"/>
                    <a:gd name="connsiteX1" fmla="*/ 2395728 w 4770120"/>
                    <a:gd name="connsiteY1" fmla="*/ 884520 h 1786728"/>
                    <a:gd name="connsiteX2" fmla="*/ 4770120 w 4770120"/>
                    <a:gd name="connsiteY2" fmla="*/ 1786728 h 1786728"/>
                    <a:gd name="connsiteX0" fmla="*/ 0 w 4770120"/>
                    <a:gd name="connsiteY0" fmla="*/ 21936 h 1786728"/>
                    <a:gd name="connsiteX1" fmla="*/ 2395728 w 4770120"/>
                    <a:gd name="connsiteY1" fmla="*/ 884520 h 1786728"/>
                    <a:gd name="connsiteX2" fmla="*/ 4770120 w 4770120"/>
                    <a:gd name="connsiteY2" fmla="*/ 1786728 h 1786728"/>
                    <a:gd name="connsiteX0" fmla="*/ 0 w 4770120"/>
                    <a:gd name="connsiteY0" fmla="*/ 21936 h 1786728"/>
                    <a:gd name="connsiteX1" fmla="*/ 2395728 w 4770120"/>
                    <a:gd name="connsiteY1" fmla="*/ 884520 h 1786728"/>
                    <a:gd name="connsiteX2" fmla="*/ 4770120 w 4770120"/>
                    <a:gd name="connsiteY2" fmla="*/ 1786728 h 1786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770120" h="1786728">
                      <a:moveTo>
                        <a:pt x="0" y="21936"/>
                      </a:moveTo>
                      <a:cubicBezTo>
                        <a:pt x="753110" y="10506"/>
                        <a:pt x="1259332" y="-189900"/>
                        <a:pt x="2395728" y="884520"/>
                      </a:cubicBezTo>
                      <a:cubicBezTo>
                        <a:pt x="3205988" y="1806540"/>
                        <a:pt x="4068856" y="1737214"/>
                        <a:pt x="4770120" y="1786728"/>
                      </a:cubicBezTo>
                    </a:path>
                  </a:pathLst>
                </a:custGeom>
                <a:grpFill/>
                <a:ln w="203200" cmpd="dbl">
                  <a:gradFill flip="none" rotWithShape="1">
                    <a:gsLst>
                      <a:gs pos="27000">
                        <a:srgbClr val="C27B2B"/>
                      </a:gs>
                      <a:gs pos="91000">
                        <a:srgbClr val="8D652A"/>
                      </a:gs>
                      <a:gs pos="2000">
                        <a:srgbClr val="D49F4F"/>
                      </a:gs>
                      <a:gs pos="90000">
                        <a:srgbClr val="FCD482"/>
                      </a:gs>
                    </a:gsLst>
                    <a:lin ang="19800000" scaled="0"/>
                    <a:tileRect/>
                  </a:gradFill>
                  <a:headEnd type="stealth" w="med" len="med"/>
                  <a:tailEnd type="stealt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61000">
                          <a:srgbClr val="B98B3F"/>
                        </a:gs>
                        <a:gs pos="36000">
                          <a:srgbClr val="A16727"/>
                        </a:gs>
                        <a:gs pos="12000">
                          <a:srgbClr val="BE8A3B"/>
                        </a:gs>
                        <a:gs pos="91000">
                          <a:srgbClr val="4D3613"/>
                        </a:gs>
                      </a:gsLst>
                      <a:lin ang="4200000" scaled="0"/>
                    </a:gra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5" name="Forma livre: Forma 94">
                  <a:extLst>
                    <a:ext uri="{FF2B5EF4-FFF2-40B4-BE49-F238E27FC236}">
                      <a16:creationId xmlns:a16="http://schemas.microsoft.com/office/drawing/2014/main" id="{DFF20DC7-0815-3A72-94F0-617588B4EE71}"/>
                    </a:ext>
                  </a:extLst>
                </p:cNvPr>
                <p:cNvSpPr/>
                <p:nvPr/>
              </p:nvSpPr>
              <p:spPr>
                <a:xfrm>
                  <a:off x="4479195" y="2697480"/>
                  <a:ext cx="3306923" cy="1452880"/>
                </a:xfrm>
                <a:custGeom>
                  <a:avLst/>
                  <a:gdLst>
                    <a:gd name="connsiteX0" fmla="*/ 0 w 4221480"/>
                    <a:gd name="connsiteY0" fmla="*/ 0 h 1518870"/>
                    <a:gd name="connsiteX1" fmla="*/ 2148840 w 4221480"/>
                    <a:gd name="connsiteY1" fmla="*/ 1295400 h 1518870"/>
                    <a:gd name="connsiteX2" fmla="*/ 4221480 w 4221480"/>
                    <a:gd name="connsiteY2" fmla="*/ 1508760 h 1518870"/>
                    <a:gd name="connsiteX0" fmla="*/ 0 w 4221480"/>
                    <a:gd name="connsiteY0" fmla="*/ 0 h 1509404"/>
                    <a:gd name="connsiteX1" fmla="*/ 1859280 w 4221480"/>
                    <a:gd name="connsiteY1" fmla="*/ 868680 h 1509404"/>
                    <a:gd name="connsiteX2" fmla="*/ 4221480 w 4221480"/>
                    <a:gd name="connsiteY2" fmla="*/ 1508760 h 1509404"/>
                    <a:gd name="connsiteX0" fmla="*/ 0 w 4389120"/>
                    <a:gd name="connsiteY0" fmla="*/ 0 h 1204604"/>
                    <a:gd name="connsiteX1" fmla="*/ 2026920 w 4389120"/>
                    <a:gd name="connsiteY1" fmla="*/ 563880 h 1204604"/>
                    <a:gd name="connsiteX2" fmla="*/ 4389120 w 4389120"/>
                    <a:gd name="connsiteY2" fmla="*/ 1203960 h 1204604"/>
                    <a:gd name="connsiteX0" fmla="*/ 0 w 4389120"/>
                    <a:gd name="connsiteY0" fmla="*/ 0 h 1204604"/>
                    <a:gd name="connsiteX1" fmla="*/ 2026920 w 4389120"/>
                    <a:gd name="connsiteY1" fmla="*/ 563880 h 1204604"/>
                    <a:gd name="connsiteX2" fmla="*/ 4389120 w 4389120"/>
                    <a:gd name="connsiteY2" fmla="*/ 1203960 h 1204604"/>
                    <a:gd name="connsiteX0" fmla="*/ 0 w 4617720"/>
                    <a:gd name="connsiteY0" fmla="*/ 0 h 1859532"/>
                    <a:gd name="connsiteX1" fmla="*/ 2026920 w 4617720"/>
                    <a:gd name="connsiteY1" fmla="*/ 563880 h 1859532"/>
                    <a:gd name="connsiteX2" fmla="*/ 4617720 w 4617720"/>
                    <a:gd name="connsiteY2" fmla="*/ 1859280 h 1859532"/>
                    <a:gd name="connsiteX0" fmla="*/ 0 w 4617720"/>
                    <a:gd name="connsiteY0" fmla="*/ 0 h 1859794"/>
                    <a:gd name="connsiteX1" fmla="*/ 2560320 w 4617720"/>
                    <a:gd name="connsiteY1" fmla="*/ 1112520 h 1859794"/>
                    <a:gd name="connsiteX2" fmla="*/ 4617720 w 4617720"/>
                    <a:gd name="connsiteY2" fmla="*/ 1859280 h 1859794"/>
                    <a:gd name="connsiteX0" fmla="*/ 0 w 4617720"/>
                    <a:gd name="connsiteY0" fmla="*/ 0 h 1862155"/>
                    <a:gd name="connsiteX1" fmla="*/ 2560320 w 4617720"/>
                    <a:gd name="connsiteY1" fmla="*/ 1112520 h 1862155"/>
                    <a:gd name="connsiteX2" fmla="*/ 4617720 w 4617720"/>
                    <a:gd name="connsiteY2" fmla="*/ 1859280 h 1862155"/>
                    <a:gd name="connsiteX0" fmla="*/ 0 w 4617720"/>
                    <a:gd name="connsiteY0" fmla="*/ 0 h 1862155"/>
                    <a:gd name="connsiteX1" fmla="*/ 2560320 w 4617720"/>
                    <a:gd name="connsiteY1" fmla="*/ 1112520 h 1862155"/>
                    <a:gd name="connsiteX2" fmla="*/ 4617720 w 4617720"/>
                    <a:gd name="connsiteY2" fmla="*/ 1859280 h 1862155"/>
                    <a:gd name="connsiteX0" fmla="*/ 0 w 4556760"/>
                    <a:gd name="connsiteY0" fmla="*/ 0 h 1801195"/>
                    <a:gd name="connsiteX1" fmla="*/ 2499360 w 4556760"/>
                    <a:gd name="connsiteY1" fmla="*/ 1051560 h 1801195"/>
                    <a:gd name="connsiteX2" fmla="*/ 4556760 w 4556760"/>
                    <a:gd name="connsiteY2" fmla="*/ 1798320 h 1801195"/>
                    <a:gd name="connsiteX0" fmla="*/ 0 w 4556760"/>
                    <a:gd name="connsiteY0" fmla="*/ 15235 h 1816430"/>
                    <a:gd name="connsiteX1" fmla="*/ 2499360 w 4556760"/>
                    <a:gd name="connsiteY1" fmla="*/ 1066795 h 1816430"/>
                    <a:gd name="connsiteX2" fmla="*/ 4556760 w 4556760"/>
                    <a:gd name="connsiteY2" fmla="*/ 1813555 h 1816430"/>
                    <a:gd name="connsiteX0" fmla="*/ 0 w 4602480"/>
                    <a:gd name="connsiteY0" fmla="*/ 29116 h 1754111"/>
                    <a:gd name="connsiteX1" fmla="*/ 2545080 w 4602480"/>
                    <a:gd name="connsiteY1" fmla="*/ 1004476 h 1754111"/>
                    <a:gd name="connsiteX2" fmla="*/ 4602480 w 4602480"/>
                    <a:gd name="connsiteY2" fmla="*/ 1751236 h 1754111"/>
                    <a:gd name="connsiteX0" fmla="*/ 0 w 4602480"/>
                    <a:gd name="connsiteY0" fmla="*/ 89982 h 1813086"/>
                    <a:gd name="connsiteX1" fmla="*/ 2301240 w 4602480"/>
                    <a:gd name="connsiteY1" fmla="*/ 867222 h 1813086"/>
                    <a:gd name="connsiteX2" fmla="*/ 4602480 w 4602480"/>
                    <a:gd name="connsiteY2" fmla="*/ 1812102 h 1813086"/>
                    <a:gd name="connsiteX0" fmla="*/ 0 w 4602480"/>
                    <a:gd name="connsiteY0" fmla="*/ 50447 h 1773551"/>
                    <a:gd name="connsiteX1" fmla="*/ 2301240 w 4602480"/>
                    <a:gd name="connsiteY1" fmla="*/ 827687 h 1773551"/>
                    <a:gd name="connsiteX2" fmla="*/ 4602480 w 4602480"/>
                    <a:gd name="connsiteY2" fmla="*/ 1772567 h 1773551"/>
                    <a:gd name="connsiteX0" fmla="*/ 0 w 4602480"/>
                    <a:gd name="connsiteY0" fmla="*/ 32192 h 1755296"/>
                    <a:gd name="connsiteX1" fmla="*/ 2301240 w 4602480"/>
                    <a:gd name="connsiteY1" fmla="*/ 809432 h 1755296"/>
                    <a:gd name="connsiteX2" fmla="*/ 4602480 w 4602480"/>
                    <a:gd name="connsiteY2" fmla="*/ 1754312 h 1755296"/>
                    <a:gd name="connsiteX0" fmla="*/ 0 w 4602480"/>
                    <a:gd name="connsiteY0" fmla="*/ 36174 h 1759228"/>
                    <a:gd name="connsiteX1" fmla="*/ 2362200 w 4602480"/>
                    <a:gd name="connsiteY1" fmla="*/ 798174 h 1759228"/>
                    <a:gd name="connsiteX2" fmla="*/ 4602480 w 4602480"/>
                    <a:gd name="connsiteY2" fmla="*/ 1758294 h 1759228"/>
                    <a:gd name="connsiteX0" fmla="*/ 0 w 4602480"/>
                    <a:gd name="connsiteY0" fmla="*/ 36174 h 1762825"/>
                    <a:gd name="connsiteX1" fmla="*/ 2362200 w 4602480"/>
                    <a:gd name="connsiteY1" fmla="*/ 798174 h 1762825"/>
                    <a:gd name="connsiteX2" fmla="*/ 4602480 w 4602480"/>
                    <a:gd name="connsiteY2" fmla="*/ 1758294 h 1762825"/>
                    <a:gd name="connsiteX0" fmla="*/ 0 w 4602480"/>
                    <a:gd name="connsiteY0" fmla="*/ 13770 h 1749139"/>
                    <a:gd name="connsiteX1" fmla="*/ 2499360 w 4602480"/>
                    <a:gd name="connsiteY1" fmla="*/ 882450 h 1749139"/>
                    <a:gd name="connsiteX2" fmla="*/ 4602480 w 4602480"/>
                    <a:gd name="connsiteY2" fmla="*/ 1735890 h 1749139"/>
                    <a:gd name="connsiteX0" fmla="*/ 0 w 4602480"/>
                    <a:gd name="connsiteY0" fmla="*/ 26232 h 1761601"/>
                    <a:gd name="connsiteX1" fmla="*/ 2499360 w 4602480"/>
                    <a:gd name="connsiteY1" fmla="*/ 894912 h 1761601"/>
                    <a:gd name="connsiteX2" fmla="*/ 4602480 w 4602480"/>
                    <a:gd name="connsiteY2" fmla="*/ 1748352 h 1761601"/>
                    <a:gd name="connsiteX0" fmla="*/ 0 w 4602480"/>
                    <a:gd name="connsiteY0" fmla="*/ 26232 h 1755788"/>
                    <a:gd name="connsiteX1" fmla="*/ 2499360 w 4602480"/>
                    <a:gd name="connsiteY1" fmla="*/ 894912 h 1755788"/>
                    <a:gd name="connsiteX2" fmla="*/ 4602480 w 4602480"/>
                    <a:gd name="connsiteY2" fmla="*/ 1748352 h 1755788"/>
                    <a:gd name="connsiteX0" fmla="*/ 0 w 4861560"/>
                    <a:gd name="connsiteY0" fmla="*/ 26232 h 1728117"/>
                    <a:gd name="connsiteX1" fmla="*/ 2499360 w 4861560"/>
                    <a:gd name="connsiteY1" fmla="*/ 894912 h 1728117"/>
                    <a:gd name="connsiteX2" fmla="*/ 4861560 w 4861560"/>
                    <a:gd name="connsiteY2" fmla="*/ 1717872 h 1728117"/>
                    <a:gd name="connsiteX0" fmla="*/ 0 w 4794504"/>
                    <a:gd name="connsiteY0" fmla="*/ 20097 h 1752462"/>
                    <a:gd name="connsiteX1" fmla="*/ 2432304 w 4794504"/>
                    <a:gd name="connsiteY1" fmla="*/ 919257 h 1752462"/>
                    <a:gd name="connsiteX2" fmla="*/ 4794504 w 4794504"/>
                    <a:gd name="connsiteY2" fmla="*/ 1742217 h 1752462"/>
                    <a:gd name="connsiteX0" fmla="*/ 0 w 4733544"/>
                    <a:gd name="connsiteY0" fmla="*/ 20097 h 1757925"/>
                    <a:gd name="connsiteX1" fmla="*/ 2432304 w 4733544"/>
                    <a:gd name="connsiteY1" fmla="*/ 919257 h 1757925"/>
                    <a:gd name="connsiteX2" fmla="*/ 4733544 w 4733544"/>
                    <a:gd name="connsiteY2" fmla="*/ 1748313 h 1757925"/>
                    <a:gd name="connsiteX0" fmla="*/ 0 w 4770120"/>
                    <a:gd name="connsiteY0" fmla="*/ 20097 h 1791433"/>
                    <a:gd name="connsiteX1" fmla="*/ 2432304 w 4770120"/>
                    <a:gd name="connsiteY1" fmla="*/ 919257 h 1791433"/>
                    <a:gd name="connsiteX2" fmla="*/ 4770120 w 4770120"/>
                    <a:gd name="connsiteY2" fmla="*/ 1784889 h 1791433"/>
                    <a:gd name="connsiteX0" fmla="*/ 0 w 4770120"/>
                    <a:gd name="connsiteY0" fmla="*/ 27577 h 1796889"/>
                    <a:gd name="connsiteX1" fmla="*/ 2395728 w 4770120"/>
                    <a:gd name="connsiteY1" fmla="*/ 890161 h 1796889"/>
                    <a:gd name="connsiteX2" fmla="*/ 4770120 w 4770120"/>
                    <a:gd name="connsiteY2" fmla="*/ 1792369 h 1796889"/>
                    <a:gd name="connsiteX0" fmla="*/ 0 w 4770120"/>
                    <a:gd name="connsiteY0" fmla="*/ 21936 h 1791248"/>
                    <a:gd name="connsiteX1" fmla="*/ 2395728 w 4770120"/>
                    <a:gd name="connsiteY1" fmla="*/ 884520 h 1791248"/>
                    <a:gd name="connsiteX2" fmla="*/ 4770120 w 4770120"/>
                    <a:gd name="connsiteY2" fmla="*/ 1786728 h 1791248"/>
                    <a:gd name="connsiteX0" fmla="*/ 0 w 4770120"/>
                    <a:gd name="connsiteY0" fmla="*/ 21936 h 1791248"/>
                    <a:gd name="connsiteX1" fmla="*/ 2395728 w 4770120"/>
                    <a:gd name="connsiteY1" fmla="*/ 884520 h 1791248"/>
                    <a:gd name="connsiteX2" fmla="*/ 4770120 w 4770120"/>
                    <a:gd name="connsiteY2" fmla="*/ 1786728 h 1791248"/>
                    <a:gd name="connsiteX0" fmla="*/ 0 w 4770120"/>
                    <a:gd name="connsiteY0" fmla="*/ 21936 h 1786728"/>
                    <a:gd name="connsiteX1" fmla="*/ 2395728 w 4770120"/>
                    <a:gd name="connsiteY1" fmla="*/ 884520 h 1786728"/>
                    <a:gd name="connsiteX2" fmla="*/ 4770120 w 4770120"/>
                    <a:gd name="connsiteY2" fmla="*/ 1786728 h 1786728"/>
                    <a:gd name="connsiteX0" fmla="*/ 0 w 4770120"/>
                    <a:gd name="connsiteY0" fmla="*/ 21936 h 1786728"/>
                    <a:gd name="connsiteX1" fmla="*/ 2395728 w 4770120"/>
                    <a:gd name="connsiteY1" fmla="*/ 884520 h 1786728"/>
                    <a:gd name="connsiteX2" fmla="*/ 4770120 w 4770120"/>
                    <a:gd name="connsiteY2" fmla="*/ 1786728 h 1786728"/>
                    <a:gd name="connsiteX0" fmla="*/ 0 w 4770120"/>
                    <a:gd name="connsiteY0" fmla="*/ 21936 h 1786728"/>
                    <a:gd name="connsiteX1" fmla="*/ 2395728 w 4770120"/>
                    <a:gd name="connsiteY1" fmla="*/ 884520 h 1786728"/>
                    <a:gd name="connsiteX2" fmla="*/ 4770120 w 4770120"/>
                    <a:gd name="connsiteY2" fmla="*/ 1786728 h 1786728"/>
                    <a:gd name="connsiteX0" fmla="*/ 0 w 4770120"/>
                    <a:gd name="connsiteY0" fmla="*/ 21936 h 1786728"/>
                    <a:gd name="connsiteX1" fmla="*/ 2395728 w 4770120"/>
                    <a:gd name="connsiteY1" fmla="*/ 884520 h 1786728"/>
                    <a:gd name="connsiteX2" fmla="*/ 4770120 w 4770120"/>
                    <a:gd name="connsiteY2" fmla="*/ 1786728 h 1786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770120" h="1786728">
                      <a:moveTo>
                        <a:pt x="0" y="21936"/>
                      </a:moveTo>
                      <a:cubicBezTo>
                        <a:pt x="753110" y="10506"/>
                        <a:pt x="1259332" y="-189900"/>
                        <a:pt x="2395728" y="884520"/>
                      </a:cubicBezTo>
                      <a:cubicBezTo>
                        <a:pt x="3205988" y="1806540"/>
                        <a:pt x="4068856" y="1737214"/>
                        <a:pt x="4770120" y="1786728"/>
                      </a:cubicBezTo>
                    </a:path>
                  </a:pathLst>
                </a:custGeom>
                <a:grpFill/>
                <a:ln w="190500" cmpd="sng">
                  <a:gradFill flip="none" rotWithShape="1">
                    <a:gsLst>
                      <a:gs pos="22000">
                        <a:srgbClr val="C27B2B"/>
                      </a:gs>
                      <a:gs pos="91000">
                        <a:srgbClr val="8D652A"/>
                      </a:gs>
                      <a:gs pos="2000">
                        <a:srgbClr val="D49F4F"/>
                      </a:gs>
                      <a:gs pos="90000">
                        <a:srgbClr val="FCD482"/>
                      </a:gs>
                    </a:gsLst>
                    <a:lin ang="19800000" scaled="0"/>
                    <a:tileRect/>
                  </a:gradFill>
                  <a:headEnd type="stealth" w="med" len="med"/>
                  <a:tailEnd type="stealt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61000">
                          <a:srgbClr val="B98B3F"/>
                        </a:gs>
                        <a:gs pos="36000">
                          <a:srgbClr val="A16727"/>
                        </a:gs>
                        <a:gs pos="12000">
                          <a:srgbClr val="BE8A3B"/>
                        </a:gs>
                        <a:gs pos="91000">
                          <a:srgbClr val="4D3613"/>
                        </a:gs>
                      </a:gsLst>
                      <a:lin ang="4200000" scaled="0"/>
                    </a:gra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93" name="Retângulo 92">
                <a:extLst>
                  <a:ext uri="{FF2B5EF4-FFF2-40B4-BE49-F238E27FC236}">
                    <a16:creationId xmlns:a16="http://schemas.microsoft.com/office/drawing/2014/main" id="{B2AD5122-7975-A422-F708-37183C93688A}"/>
                  </a:ext>
                </a:extLst>
              </p:cNvPr>
              <p:cNvSpPr/>
              <p:nvPr/>
            </p:nvSpPr>
            <p:spPr>
              <a:xfrm rot="18487422">
                <a:off x="5885804" y="3391608"/>
                <a:ext cx="189172" cy="5344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 dirty="0"/>
              </a:p>
            </p:txBody>
          </p:sp>
        </p:grpSp>
        <p:grpSp>
          <p:nvGrpSpPr>
            <p:cNvPr id="89" name="Agrupar 88">
              <a:extLst>
                <a:ext uri="{FF2B5EF4-FFF2-40B4-BE49-F238E27FC236}">
                  <a16:creationId xmlns:a16="http://schemas.microsoft.com/office/drawing/2014/main" id="{E6004CDF-A2ED-5371-43C7-3105AF235CE3}"/>
                </a:ext>
              </a:extLst>
            </p:cNvPr>
            <p:cNvGrpSpPr/>
            <p:nvPr/>
          </p:nvGrpSpPr>
          <p:grpSpPr>
            <a:xfrm>
              <a:off x="3835400" y="504003"/>
              <a:ext cx="4428000" cy="5400000"/>
              <a:chOff x="1788502" y="728335"/>
              <a:chExt cx="8614997" cy="5400000"/>
            </a:xfrm>
            <a:effectLst>
              <a:outerShdw dist="50800" dir="2700000" sx="105000" sy="105000" algn="ctr" rotWithShape="0">
                <a:srgbClr val="C00000">
                  <a:alpha val="0"/>
                </a:srgbClr>
              </a:outerShdw>
            </a:effectLst>
          </p:grpSpPr>
          <p:sp>
            <p:nvSpPr>
              <p:cNvPr id="90" name="CaixaDeTexto 89">
                <a:extLst>
                  <a:ext uri="{FF2B5EF4-FFF2-40B4-BE49-F238E27FC236}">
                    <a16:creationId xmlns:a16="http://schemas.microsoft.com/office/drawing/2014/main" id="{1F8D93F9-F44E-B8F4-2161-41184D215D4F}"/>
                  </a:ext>
                </a:extLst>
              </p:cNvPr>
              <p:cNvSpPr txBox="1"/>
              <p:nvPr/>
            </p:nvSpPr>
            <p:spPr>
              <a:xfrm>
                <a:off x="1788502" y="728335"/>
                <a:ext cx="984411" cy="5400000"/>
              </a:xfrm>
              <a:prstGeom prst="rect">
                <a:avLst/>
              </a:prstGeom>
              <a:noFill/>
              <a:effectLst>
                <a:outerShdw blurRad="50800" dist="50800" dir="5400000" algn="ctr" rotWithShape="0">
                  <a:schemeClr val="tx1"/>
                </a:outerShdw>
              </a:effectLst>
            </p:spPr>
            <p:txBody>
              <a:bodyPr wrap="square" rtlCol="0">
                <a:spAutoFit/>
              </a:bodyPr>
              <a:lstStyle>
                <a:defPPr>
                  <a:defRPr lang="pt-ST"/>
                </a:defPPr>
                <a:lvl1pPr algn="ctr">
                  <a:defRPr sz="34400">
                    <a:gradFill>
                      <a:gsLst>
                        <a:gs pos="61000">
                          <a:srgbClr val="B98B3F"/>
                        </a:gs>
                        <a:gs pos="36000">
                          <a:srgbClr val="A16727"/>
                        </a:gs>
                        <a:gs pos="12000">
                          <a:srgbClr val="BE8A3B"/>
                        </a:gs>
                        <a:gs pos="91000">
                          <a:srgbClr val="4D3613"/>
                        </a:gs>
                      </a:gsLst>
                      <a:lin ang="4200000" scaled="0"/>
                    </a:gradFill>
                    <a:effectLst>
                      <a:outerShdw blurRad="101600" dist="50800" dir="1800000" algn="ctr" rotWithShape="0">
                        <a:schemeClr val="tx1">
                          <a:alpha val="32000"/>
                        </a:schemeClr>
                      </a:outerShdw>
                    </a:effectLst>
                  </a:defRPr>
                </a:lvl1pPr>
              </a:lstStyle>
              <a:p>
                <a:r>
                  <a:rPr lang="pt-PT" dirty="0">
                    <a:effectLst>
                      <a:outerShdw blurRad="101600" dist="50800" dir="1800000" algn="ctr" rotWithShape="0">
                        <a:schemeClr val="tx1">
                          <a:alpha val="0"/>
                        </a:schemeClr>
                      </a:outerShdw>
                    </a:effectLst>
                  </a:rPr>
                  <a:t>{</a:t>
                </a:r>
              </a:p>
            </p:txBody>
          </p:sp>
          <p:sp>
            <p:nvSpPr>
              <p:cNvPr id="91" name="CaixaDeTexto 90">
                <a:extLst>
                  <a:ext uri="{FF2B5EF4-FFF2-40B4-BE49-F238E27FC236}">
                    <a16:creationId xmlns:a16="http://schemas.microsoft.com/office/drawing/2014/main" id="{6C528302-DD62-BFD8-D6CF-7ADE0CA5A5B0}"/>
                  </a:ext>
                </a:extLst>
              </p:cNvPr>
              <p:cNvSpPr txBox="1"/>
              <p:nvPr/>
            </p:nvSpPr>
            <p:spPr>
              <a:xfrm>
                <a:off x="9420699" y="728335"/>
                <a:ext cx="982800" cy="5400000"/>
              </a:xfrm>
              <a:prstGeom prst="rect">
                <a:avLst/>
              </a:prstGeom>
              <a:noFill/>
              <a:effectLst>
                <a:outerShdw blurRad="50800" dist="50800" dir="5400000" algn="ctr" rotWithShape="0">
                  <a:schemeClr val="tx1"/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PT" sz="34400" dirty="0">
                    <a:gradFill>
                      <a:gsLst>
                        <a:gs pos="61000">
                          <a:srgbClr val="B98B3F"/>
                        </a:gs>
                        <a:gs pos="36000">
                          <a:srgbClr val="A16727"/>
                        </a:gs>
                        <a:gs pos="12000">
                          <a:srgbClr val="BE8A3B"/>
                        </a:gs>
                        <a:gs pos="91000">
                          <a:srgbClr val="4D3613"/>
                        </a:gs>
                      </a:gsLst>
                      <a:lin ang="4200000" scaled="0"/>
                    </a:gradFill>
                    <a:effectLst>
                      <a:outerShdw blurRad="101600" dist="50800" dir="1800000" algn="ctr" rotWithShape="0">
                        <a:schemeClr val="tx1">
                          <a:alpha val="0"/>
                        </a:schemeClr>
                      </a:outerShdw>
                    </a:effectLst>
                  </a:rPr>
                  <a:t>}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76543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 advClick="0" advTm="0">
        <p:fade/>
      </p:transition>
    </mc:Choice>
    <mc:Fallback xmlns="">
      <p:transition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9"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2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42" presetClass="path" presetSubtype="0" accel="50000" decel="50000" autoRev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2.59259E-6 L 0.23971 0.0169 " pathEditMode="relative" rAng="0" ptsTypes="AA">
                                      <p:cBhvr>
                                        <p:cTn id="19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992" y="833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CaixaDeTexto 52">
            <a:extLst>
              <a:ext uri="{FF2B5EF4-FFF2-40B4-BE49-F238E27FC236}">
                <a16:creationId xmlns:a16="http://schemas.microsoft.com/office/drawing/2014/main" id="{692745FC-381E-4C7D-0663-C8DCEE05609B}"/>
              </a:ext>
            </a:extLst>
          </p:cNvPr>
          <p:cNvSpPr txBox="1"/>
          <p:nvPr/>
        </p:nvSpPr>
        <p:spPr>
          <a:xfrm>
            <a:off x="0" y="5496172"/>
            <a:ext cx="756194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2800" b="1" i="0" u="none" strike="noStrike" kern="1200" normalizeH="0" baseline="0" noProof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Californian FB" panose="0207040306080B030204" pitchFamily="18" charset="0"/>
                <a:cs typeface="Times New Roman" panose="02020603050405020304" pitchFamily="18" charset="0"/>
              </a:rPr>
              <a:t>Aluno:</a:t>
            </a:r>
            <a:endParaRPr kumimoji="0" lang="pt-PT" sz="2800" b="1" i="0" u="none" strike="noStrike" kern="1200" normalizeH="0" baseline="0" noProof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LnTx/>
              <a:uFillTx/>
              <a:latin typeface="cRAZY sTYLE" panose="020B060802020206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2800" b="1" i="0" u="none" strike="noStrike" kern="1200" normalizeH="0" baseline="0" noProof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Californian FB" panose="0207040306080B030204" pitchFamily="18" charset="0"/>
                <a:cs typeface="Times New Roman" panose="02020603050405020304" pitchFamily="18" charset="0"/>
              </a:rPr>
              <a:t>Professor Orientador:</a:t>
            </a:r>
            <a:endParaRPr kumimoji="0" lang="pt-PT" sz="2800" b="1" i="0" u="none" strike="noStrike" kern="1200" normalizeH="0" baseline="0" noProof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LnTx/>
              <a:uFillTx/>
              <a:latin typeface="cRAZY sTYLE" panose="020B060802020206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2800" b="1" i="0" u="none" strike="noStrike" kern="1200" normalizeH="0" baseline="0" noProof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Californian FB" panose="0207040306080B030204" pitchFamily="18" charset="0"/>
                <a:cs typeface="Times New Roman" panose="02020603050405020304" pitchFamily="18" charset="0"/>
              </a:rPr>
              <a:t>Triénio:</a:t>
            </a:r>
            <a:endParaRPr kumimoji="0" lang="pt-PT" sz="2800" i="0" u="none" strike="noStrike" kern="1200" normalizeH="0" baseline="0" noProof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LnTx/>
              <a:uFillTx/>
              <a:latin typeface="cRAZY sTYLE" panose="020B060802020206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65" name="Agrupar 64">
            <a:extLst>
              <a:ext uri="{FF2B5EF4-FFF2-40B4-BE49-F238E27FC236}">
                <a16:creationId xmlns:a16="http://schemas.microsoft.com/office/drawing/2014/main" id="{FDF207BF-80B5-964B-CAE0-0DA62957A62A}"/>
              </a:ext>
            </a:extLst>
          </p:cNvPr>
          <p:cNvGrpSpPr/>
          <p:nvPr/>
        </p:nvGrpSpPr>
        <p:grpSpPr>
          <a:xfrm>
            <a:off x="9585960" y="0"/>
            <a:ext cx="2463286" cy="670560"/>
            <a:chOff x="8849636" y="0"/>
            <a:chExt cx="3199610" cy="839118"/>
          </a:xfrm>
          <a:effectLst>
            <a:glow>
              <a:schemeClr val="bg1">
                <a:alpha val="0"/>
              </a:schemeClr>
            </a:glow>
            <a:outerShdw blurRad="50800" dist="50800" dir="5400000" sx="1000" sy="1000" algn="ctr" rotWithShape="0">
              <a:schemeClr val="bg1">
                <a:alpha val="15000"/>
              </a:schemeClr>
            </a:outerShdw>
          </a:effectLst>
        </p:grpSpPr>
        <p:pic>
          <p:nvPicPr>
            <p:cNvPr id="66" name="Picture 2" descr="Resultado de imagem para etpm">
              <a:extLst>
                <a:ext uri="{FF2B5EF4-FFF2-40B4-BE49-F238E27FC236}">
                  <a16:creationId xmlns:a16="http://schemas.microsoft.com/office/drawing/2014/main" id="{C38A6921-E206-B00A-C6C6-C3F112CB412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49636" y="99746"/>
              <a:ext cx="2149461" cy="739372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47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7" name="Imagem 66" descr="https://ecoescolas.abae.pt/wp-content/uploads/sites/3/2019/07/es_logo_high_res-300x295.png">
              <a:extLst>
                <a:ext uri="{FF2B5EF4-FFF2-40B4-BE49-F238E27FC236}">
                  <a16:creationId xmlns:a16="http://schemas.microsoft.com/office/drawing/2014/main" id="{4E3C5854-8ED5-9172-3CC5-E5E07711C7C8}"/>
                </a:ext>
              </a:extLst>
            </p:cNvPr>
            <p:cNvPicPr/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42248" y="0"/>
              <a:ext cx="1006998" cy="839118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94000"/>
                </a:srgbClr>
              </a:outerShdw>
            </a:effectLst>
          </p:spPr>
        </p:pic>
      </p:grp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B6E52A4E-2EC8-3004-12AC-199CE75D4F82}"/>
              </a:ext>
            </a:extLst>
          </p:cNvPr>
          <p:cNvSpPr/>
          <p:nvPr/>
        </p:nvSpPr>
        <p:spPr>
          <a:xfrm>
            <a:off x="1150620" y="5530852"/>
            <a:ext cx="1650034" cy="461666"/>
          </a:xfrm>
          <a:prstGeom prst="roundRect">
            <a:avLst>
              <a:gd name="adj" fmla="val 50000"/>
            </a:avLst>
          </a:prstGeom>
          <a:solidFill>
            <a:srgbClr val="002060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7FF50D5D-0C41-B395-780F-3804E0093769}"/>
              </a:ext>
            </a:extLst>
          </p:cNvPr>
          <p:cNvSpPr txBox="1"/>
          <p:nvPr/>
        </p:nvSpPr>
        <p:spPr>
          <a:xfrm>
            <a:off x="1081257" y="5542542"/>
            <a:ext cx="17396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0" lang="pt-PT" sz="2400" i="0" u="none" strike="noStrike" kern="1200" normalizeH="0" baseline="0" noProof="0" dirty="0">
                <a:ln w="0"/>
                <a:solidFill>
                  <a:schemeClr val="bg1"/>
                </a:solidFill>
                <a:effectLst>
                  <a:glow rad="127000">
                    <a:srgbClr val="0519AB">
                      <a:alpha val="20000"/>
                    </a:srgb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cRAZY sTYLE" panose="020B0608020202060204" pitchFamily="34" charset="0"/>
                <a:cs typeface="Times New Roman" panose="02020603050405020304" pitchFamily="18" charset="0"/>
              </a:rPr>
              <a:t>Ayres </a:t>
            </a:r>
            <a:r>
              <a:rPr kumimoji="0" lang="pt-PT" sz="2400" i="0" u="none" strike="noStrike" kern="1200" normalizeH="0" baseline="0" noProof="0" dirty="0">
                <a:ln w="0"/>
                <a:solidFill>
                  <a:schemeClr val="bg1"/>
                </a:solidFill>
                <a:effectLst>
                  <a:glow rad="127000">
                    <a:srgbClr val="0519AB">
                      <a:alpha val="20000"/>
                    </a:srgb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Bahnschrift SemiBold Condensed" panose="020B0502040204020203" pitchFamily="34" charset="0"/>
                <a:cs typeface="Times New Roman" panose="02020603050405020304" pitchFamily="18" charset="0"/>
              </a:rPr>
              <a:t>M</a:t>
            </a:r>
            <a:r>
              <a:rPr kumimoji="0" lang="pt-PT" sz="2400" i="0" u="none" strike="noStrike" kern="1200" normalizeH="0" baseline="0" noProof="0" dirty="0">
                <a:ln w="0"/>
                <a:solidFill>
                  <a:schemeClr val="bg1"/>
                </a:solidFill>
                <a:effectLst>
                  <a:glow rad="127000">
                    <a:srgbClr val="0519AB">
                      <a:alpha val="20000"/>
                    </a:srgb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cRAZY sTYLE" panose="020B0608020202060204" pitchFamily="34" charset="0"/>
                <a:cs typeface="Times New Roman" panose="02020603050405020304" pitchFamily="18" charset="0"/>
              </a:rPr>
              <a:t>ajor</a:t>
            </a:r>
            <a:endParaRPr lang="pt-PT" sz="2400" dirty="0">
              <a:effectLst>
                <a:glow rad="127000">
                  <a:srgbClr val="0519AB">
                    <a:alpha val="20000"/>
                  </a:srgbClr>
                </a:glow>
              </a:effectLst>
            </a:endParaRP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99BDF7A5-BA00-15E1-3A1E-79242DA60E5D}"/>
              </a:ext>
            </a:extLst>
          </p:cNvPr>
          <p:cNvSpPr/>
          <p:nvPr/>
        </p:nvSpPr>
        <p:spPr>
          <a:xfrm>
            <a:off x="3455830" y="5959170"/>
            <a:ext cx="1873146" cy="423466"/>
          </a:xfrm>
          <a:prstGeom prst="roundRect">
            <a:avLst>
              <a:gd name="adj" fmla="val 50000"/>
            </a:avLst>
          </a:prstGeom>
          <a:solidFill>
            <a:srgbClr val="002060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E7037CE5-8535-4131-8794-E05F2A2CD47E}"/>
              </a:ext>
            </a:extLst>
          </p:cNvPr>
          <p:cNvSpPr txBox="1"/>
          <p:nvPr/>
        </p:nvSpPr>
        <p:spPr>
          <a:xfrm>
            <a:off x="3430430" y="5950646"/>
            <a:ext cx="18860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400" dirty="0">
                <a:ln w="0"/>
                <a:solidFill>
                  <a:schemeClr val="bg1"/>
                </a:solidFill>
                <a:effectLst>
                  <a:glow rad="127000">
                    <a:srgbClr val="0519AB">
                      <a:alpha val="20000"/>
                    </a:srgb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RAZY sTYLE" panose="020B0608020202060204" pitchFamily="34" charset="0"/>
                <a:cs typeface="Times New Roman" panose="02020603050405020304" pitchFamily="18" charset="0"/>
              </a:rPr>
              <a:t>Hugo António</a:t>
            </a:r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9CFE6F3F-7D7C-D736-A67E-0C346A00EF10}"/>
              </a:ext>
            </a:extLst>
          </p:cNvPr>
          <p:cNvSpPr/>
          <p:nvPr/>
        </p:nvSpPr>
        <p:spPr>
          <a:xfrm>
            <a:off x="1335820" y="6393179"/>
            <a:ext cx="1651220" cy="423465"/>
          </a:xfrm>
          <a:prstGeom prst="roundRect">
            <a:avLst>
              <a:gd name="adj" fmla="val 50000"/>
            </a:avLst>
          </a:prstGeom>
          <a:solidFill>
            <a:srgbClr val="002060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09B942A4-DFB6-63D3-A42E-FE56494B9F86}"/>
              </a:ext>
            </a:extLst>
          </p:cNvPr>
          <p:cNvSpPr txBox="1"/>
          <p:nvPr/>
        </p:nvSpPr>
        <p:spPr>
          <a:xfrm>
            <a:off x="1358060" y="6350510"/>
            <a:ext cx="16002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400" dirty="0">
                <a:ln w="0"/>
                <a:solidFill>
                  <a:schemeClr val="bg1"/>
                </a:solidFill>
                <a:effectLst>
                  <a:glow rad="127000">
                    <a:srgbClr val="0519AB">
                      <a:alpha val="20000"/>
                    </a:srgb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RAZY sTYLE" panose="020B0608020202060204" pitchFamily="34" charset="0"/>
                <a:cs typeface="Times New Roman" panose="02020603050405020304" pitchFamily="18" charset="0"/>
              </a:rPr>
              <a:t>2019/2022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4B2A165C-D553-0720-7D57-18DFC2A6709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2067"/>
          <a:stretch/>
        </p:blipFill>
        <p:spPr>
          <a:xfrm>
            <a:off x="-27373" y="5103941"/>
            <a:ext cx="5767317" cy="1746239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516080F4-3453-0894-DB38-C53431966EA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23620" y1="19734" x2="60429" y2="85144"/>
                        <a14:backgroundMark x1="57975" y1="63858" x2="57975" y2="65188"/>
                        <a14:backgroundMark x1="57669" y1="65410" x2="69939" y2="84479"/>
                        <a14:backgroundMark x1="54908" y1="88027" x2="68405" y2="84035"/>
                        <a14:backgroundMark x1="40798" y1="68071" x2="52761" y2="85588"/>
                        <a14:backgroundMark x1="20245" y1="81375" x2="38957" y2="69623"/>
                        <a14:backgroundMark x1="20859" y1="11973" x2="85583" y2="63636"/>
                        <a14:backgroundMark x1="18405" y1="12195" x2="20859" y2="11530"/>
                      </a14:backgroundRemoval>
                    </a14:imgEffect>
                    <a14:imgEffect>
                      <a14:brightnessContrast bright="20000" contrast="40000"/>
                    </a14:imgEffect>
                  </a14:imgLayer>
                </a14:imgProps>
              </a:ext>
            </a:extLst>
          </a:blip>
          <a:srcRect l="18103" t="9917" r="14423" b="10805"/>
          <a:stretch/>
        </p:blipFill>
        <p:spPr>
          <a:xfrm>
            <a:off x="-406400" y="4833787"/>
            <a:ext cx="238298" cy="387344"/>
          </a:xfrm>
          <a:prstGeom prst="rect">
            <a:avLst/>
          </a:prstGeom>
        </p:spPr>
      </p:pic>
      <p:pic>
        <p:nvPicPr>
          <p:cNvPr id="52" name="Imagem 51">
            <a:extLst>
              <a:ext uri="{FF2B5EF4-FFF2-40B4-BE49-F238E27FC236}">
                <a16:creationId xmlns:a16="http://schemas.microsoft.com/office/drawing/2014/main" id="{E0ACD4F2-2CBC-DF65-2BCC-02C4DDD827C9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2214"/>
          <a:stretch/>
        </p:blipFill>
        <p:spPr>
          <a:xfrm>
            <a:off x="3197102" y="487679"/>
            <a:ext cx="5767316" cy="5800601"/>
          </a:xfrm>
          <a:prstGeom prst="rect">
            <a:avLst/>
          </a:prstGeom>
        </p:spPr>
      </p:pic>
      <p:sp>
        <p:nvSpPr>
          <p:cNvPr id="51" name="CaixaDeTexto 50">
            <a:extLst>
              <a:ext uri="{FF2B5EF4-FFF2-40B4-BE49-F238E27FC236}">
                <a16:creationId xmlns:a16="http://schemas.microsoft.com/office/drawing/2014/main" id="{C5F27627-72BC-3472-5DDA-272C354877F1}"/>
              </a:ext>
            </a:extLst>
          </p:cNvPr>
          <p:cNvSpPr txBox="1"/>
          <p:nvPr/>
        </p:nvSpPr>
        <p:spPr>
          <a:xfrm>
            <a:off x="2724681" y="2862069"/>
            <a:ext cx="6224498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1300" b="1" dirty="0">
                <a:solidFill>
                  <a:srgbClr val="110557"/>
                </a:solidFill>
                <a:effectLst>
                  <a:glow rad="177800">
                    <a:schemeClr val="bg1">
                      <a:alpha val="26000"/>
                    </a:schemeClr>
                  </a:glow>
                  <a:outerShdw dist="101600" dir="1800000" algn="ctr" rotWithShape="0">
                    <a:schemeClr val="bg1">
                      <a:alpha val="72000"/>
                    </a:schemeClr>
                  </a:outerShdw>
                </a:effectLst>
                <a:latin typeface="AHDN" panose="02000000000000000000" pitchFamily="2" charset="0"/>
              </a:rPr>
              <a:t>AllEatório</a:t>
            </a:r>
          </a:p>
        </p:txBody>
      </p:sp>
    </p:spTree>
    <p:extLst>
      <p:ext uri="{BB962C8B-B14F-4D97-AF65-F5344CB8AC3E}">
        <p14:creationId xmlns:p14="http://schemas.microsoft.com/office/powerpoint/2010/main" val="3685357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750" fill="hold"/>
                                        <p:tgtEl>
                                          <p:spTgt spid="52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42" presetClass="path" presetSubtype="0" decel="2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1.48148E-6 L -0.31498 -0.15625 " pathEditMode="relative" rAng="0" ptsTypes="AA">
                                      <p:cBhvr>
                                        <p:cTn id="8" dur="7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755" y="-78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50"/>
                            </p:stCondLst>
                            <p:childTnLst>
                              <p:par>
                                <p:cTn id="21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750"/>
                            </p:stCondLst>
                            <p:childTnLst>
                              <p:par>
                                <p:cTn id="2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1.85185E-6 L 0.25209 0.12847 " pathEditMode="relative" rAng="0" ptsTypes="AA">
                                      <p:cBhvr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604" y="6412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250"/>
                            </p:stCondLst>
                            <p:childTnLst>
                              <p:par>
                                <p:cTn id="31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5209 0.12847 L 0.46068 0.1919 " pathEditMode="relative" rAng="0" ptsTypes="AA">
                                      <p:cBhvr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30" y="3171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750"/>
                            </p:stCondLst>
                            <p:childTnLst>
                              <p:par>
                                <p:cTn id="37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6068 0.1919 L 0.26276 0.25371 " pathEditMode="relative" rAng="0" ptsTypes="AA">
                                      <p:cBhvr>
                                        <p:cTn id="3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896" y="3079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250"/>
                            </p:stCondLst>
                            <p:childTnLst>
                              <p:par>
                                <p:cTn id="43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6276 0.25371 L 0.89219 -0.02824 " pathEditMode="relative" rAng="0" ptsTypes="AA">
                                      <p:cBhvr>
                                        <p:cTn id="44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471" y="-1409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2" grpId="0" animBg="1"/>
      <p:bldP spid="15" grpId="0" animBg="1"/>
      <p:bldP spid="51" grpId="0"/>
      <p:bldP spid="51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m 16">
            <a:extLst>
              <a:ext uri="{FF2B5EF4-FFF2-40B4-BE49-F238E27FC236}">
                <a16:creationId xmlns:a16="http://schemas.microsoft.com/office/drawing/2014/main" id="{934F0C40-056A-922F-4C93-43242086974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214"/>
          <a:stretch/>
        </p:blipFill>
        <p:spPr>
          <a:xfrm>
            <a:off x="219307" y="288284"/>
            <a:ext cx="4040479" cy="4063797"/>
          </a:xfrm>
          <a:prstGeom prst="rect">
            <a:avLst/>
          </a:prstGeom>
          <a:ln>
            <a:noFill/>
          </a:ln>
          <a:effectLst>
            <a:glow rad="419100">
              <a:schemeClr val="bg1">
                <a:alpha val="3000"/>
              </a:schemeClr>
            </a:glow>
            <a:outerShdw blurRad="50800" dist="88900" dir="8340000" algn="ctr" rotWithShape="0">
              <a:schemeClr val="bg1">
                <a:alpha val="14000"/>
              </a:schemeClr>
            </a:outerShdw>
          </a:effectLst>
        </p:spPr>
      </p:pic>
      <p:sp>
        <p:nvSpPr>
          <p:cNvPr id="24" name="CaixaDeTexto 23">
            <a:extLst>
              <a:ext uri="{FF2B5EF4-FFF2-40B4-BE49-F238E27FC236}">
                <a16:creationId xmlns:a16="http://schemas.microsoft.com/office/drawing/2014/main" id="{1F1B8443-B0C4-D904-021D-516FC629B92D}"/>
              </a:ext>
            </a:extLst>
          </p:cNvPr>
          <p:cNvSpPr txBox="1"/>
          <p:nvPr/>
        </p:nvSpPr>
        <p:spPr>
          <a:xfrm>
            <a:off x="2724681" y="2862069"/>
            <a:ext cx="6224498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1300" b="1" dirty="0" err="1">
                <a:solidFill>
                  <a:srgbClr val="110557"/>
                </a:solidFill>
                <a:effectLst>
                  <a:glow rad="177800">
                    <a:schemeClr val="bg1">
                      <a:alpha val="26000"/>
                    </a:schemeClr>
                  </a:glow>
                  <a:outerShdw dist="101600" dir="1800000" algn="ctr" rotWithShape="0">
                    <a:schemeClr val="bg1">
                      <a:alpha val="72000"/>
                    </a:schemeClr>
                  </a:outerShdw>
                </a:effectLst>
                <a:latin typeface="AHDN" panose="02000000000000000000" pitchFamily="2" charset="0"/>
              </a:rPr>
              <a:t>AllEatório</a:t>
            </a:r>
            <a:endParaRPr lang="pt-PT" sz="11300" b="1" dirty="0">
              <a:solidFill>
                <a:srgbClr val="110557"/>
              </a:solidFill>
              <a:effectLst>
                <a:glow rad="177800">
                  <a:schemeClr val="bg1">
                    <a:alpha val="26000"/>
                  </a:schemeClr>
                </a:glow>
                <a:outerShdw dist="101600" dir="1800000" algn="ctr" rotWithShape="0">
                  <a:schemeClr val="bg1">
                    <a:alpha val="72000"/>
                  </a:schemeClr>
                </a:outerShdw>
              </a:effectLst>
              <a:latin typeface="AHDN" panose="02000000000000000000" pitchFamily="2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5EDC2606-BD58-F546-B90F-7A957561CF1D}"/>
              </a:ext>
            </a:extLst>
          </p:cNvPr>
          <p:cNvSpPr txBox="1"/>
          <p:nvPr/>
        </p:nvSpPr>
        <p:spPr>
          <a:xfrm>
            <a:off x="1810281" y="5220320"/>
            <a:ext cx="1828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4400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Condensed" panose="020B0502040204020203" pitchFamily="34" charset="0"/>
              </a:rPr>
              <a:t>Í</a:t>
            </a:r>
            <a:r>
              <a:rPr lang="pt-PT" sz="4400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RAZY sTYLE" panose="020B0608020202060204" pitchFamily="34" charset="0"/>
              </a:rPr>
              <a:t>ndice </a:t>
            </a:r>
          </a:p>
        </p:txBody>
      </p:sp>
      <p:sp>
        <p:nvSpPr>
          <p:cNvPr id="10" name="Triângulo isósceles 9">
            <a:extLst>
              <a:ext uri="{FF2B5EF4-FFF2-40B4-BE49-F238E27FC236}">
                <a16:creationId xmlns:a16="http://schemas.microsoft.com/office/drawing/2014/main" id="{86329E9D-0A03-8A01-2E48-C0EFF9098AF0}"/>
              </a:ext>
            </a:extLst>
          </p:cNvPr>
          <p:cNvSpPr/>
          <p:nvPr/>
        </p:nvSpPr>
        <p:spPr>
          <a:xfrm>
            <a:off x="3196387" y="5532778"/>
            <a:ext cx="198120" cy="144524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grpSp>
        <p:nvGrpSpPr>
          <p:cNvPr id="41" name="Agrupar 40">
            <a:extLst>
              <a:ext uri="{FF2B5EF4-FFF2-40B4-BE49-F238E27FC236}">
                <a16:creationId xmlns:a16="http://schemas.microsoft.com/office/drawing/2014/main" id="{84932D63-A7B8-7CAD-537C-33DEC4A6A804}"/>
              </a:ext>
            </a:extLst>
          </p:cNvPr>
          <p:cNvGrpSpPr/>
          <p:nvPr/>
        </p:nvGrpSpPr>
        <p:grpSpPr>
          <a:xfrm>
            <a:off x="0" y="0"/>
            <a:ext cx="15215615" cy="14020800"/>
            <a:chOff x="0" y="0"/>
            <a:chExt cx="15215615" cy="14020800"/>
          </a:xfrm>
        </p:grpSpPr>
        <p:grpSp>
          <p:nvGrpSpPr>
            <p:cNvPr id="39" name="Agrupar 38">
              <a:extLst>
                <a:ext uri="{FF2B5EF4-FFF2-40B4-BE49-F238E27FC236}">
                  <a16:creationId xmlns:a16="http://schemas.microsoft.com/office/drawing/2014/main" id="{997D70A5-F609-3BEE-DB80-6AE17A8628CA}"/>
                </a:ext>
              </a:extLst>
            </p:cNvPr>
            <p:cNvGrpSpPr/>
            <p:nvPr/>
          </p:nvGrpSpPr>
          <p:grpSpPr>
            <a:xfrm>
              <a:off x="0" y="0"/>
              <a:ext cx="15215615" cy="14020800"/>
              <a:chOff x="0" y="0"/>
              <a:chExt cx="15215615" cy="14020800"/>
            </a:xfrm>
          </p:grpSpPr>
          <p:sp>
            <p:nvSpPr>
              <p:cNvPr id="11" name="Retângulo 10">
                <a:extLst>
                  <a:ext uri="{FF2B5EF4-FFF2-40B4-BE49-F238E27FC236}">
                    <a16:creationId xmlns:a16="http://schemas.microsoft.com/office/drawing/2014/main" id="{DDA30C95-46CD-3F00-7B03-F1FB769B2F43}"/>
                  </a:ext>
                </a:extLst>
              </p:cNvPr>
              <p:cNvSpPr/>
              <p:nvPr/>
            </p:nvSpPr>
            <p:spPr>
              <a:xfrm>
                <a:off x="0" y="6858000"/>
                <a:ext cx="12192000" cy="7162800"/>
              </a:xfrm>
              <a:prstGeom prst="rect">
                <a:avLst/>
              </a:prstGeom>
              <a:solidFill>
                <a:srgbClr val="E6E6E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/>
              </a:p>
            </p:txBody>
          </p:sp>
          <p:sp>
            <p:nvSpPr>
              <p:cNvPr id="21" name="Retângulo: Cantos Arredondados 20">
                <a:extLst>
                  <a:ext uri="{FF2B5EF4-FFF2-40B4-BE49-F238E27FC236}">
                    <a16:creationId xmlns:a16="http://schemas.microsoft.com/office/drawing/2014/main" id="{D12A3B55-6FD2-3733-00F1-B2754FAE1B95}"/>
                  </a:ext>
                </a:extLst>
              </p:cNvPr>
              <p:cNvSpPr/>
              <p:nvPr/>
            </p:nvSpPr>
            <p:spPr>
              <a:xfrm>
                <a:off x="4431323" y="6858000"/>
                <a:ext cx="7760677" cy="7162800"/>
              </a:xfrm>
              <a:prstGeom prst="roundRect">
                <a:avLst>
                  <a:gd name="adj" fmla="val 2123"/>
                </a:avLst>
              </a:prstGeom>
              <a:solidFill>
                <a:srgbClr val="FFFFFF"/>
              </a:solidFill>
              <a:ln w="19050">
                <a:solidFill>
                  <a:srgbClr val="D93446"/>
                </a:solidFill>
              </a:ln>
              <a:effectLst>
                <a:outerShdw blurRad="850900" dist="38100" dir="8100000" algn="tr" rotWithShape="0">
                  <a:prstClr val="black">
                    <a:alpha val="34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/>
              </a:p>
            </p:txBody>
          </p:sp>
          <p:sp>
            <p:nvSpPr>
              <p:cNvPr id="27" name="Retângulo: Cantos Diagonais Arredondados 26">
                <a:extLst>
                  <a:ext uri="{FF2B5EF4-FFF2-40B4-BE49-F238E27FC236}">
                    <a16:creationId xmlns:a16="http://schemas.microsoft.com/office/drawing/2014/main" id="{A383F8BB-7F58-C5B6-6BC0-7A368BD85CDC}"/>
                  </a:ext>
                </a:extLst>
              </p:cNvPr>
              <p:cNvSpPr/>
              <p:nvPr/>
            </p:nvSpPr>
            <p:spPr>
              <a:xfrm>
                <a:off x="5291578" y="7802880"/>
                <a:ext cx="9924037" cy="1950720"/>
              </a:xfrm>
              <a:prstGeom prst="round2DiagRect">
                <a:avLst>
                  <a:gd name="adj1" fmla="val 0"/>
                  <a:gd name="adj2" fmla="val 50000"/>
                </a:avLst>
              </a:prstGeom>
              <a:solidFill>
                <a:srgbClr val="D93446"/>
              </a:solidFill>
              <a:ln>
                <a:noFill/>
              </a:ln>
              <a:effectLst>
                <a:innerShdw blurRad="850900">
                  <a:schemeClr val="tx1">
                    <a:lumMod val="95000"/>
                    <a:lumOff val="5000"/>
                    <a:alpha val="41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/>
              </a:p>
            </p:txBody>
          </p:sp>
          <p:pic>
            <p:nvPicPr>
              <p:cNvPr id="37" name="Imagem 36">
                <a:extLst>
                  <a:ext uri="{FF2B5EF4-FFF2-40B4-BE49-F238E27FC236}">
                    <a16:creationId xmlns:a16="http://schemas.microsoft.com/office/drawing/2014/main" id="{779455E5-3449-5748-387B-9E5F97C112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0" y="0"/>
                <a:ext cx="12192000" cy="6858000"/>
              </a:xfrm>
              <a:prstGeom prst="rect">
                <a:avLst/>
              </a:prstGeom>
            </p:spPr>
          </p:pic>
        </p:grpSp>
        <p:sp>
          <p:nvSpPr>
            <p:cNvPr id="40" name="Retângulo 39">
              <a:extLst>
                <a:ext uri="{FF2B5EF4-FFF2-40B4-BE49-F238E27FC236}">
                  <a16:creationId xmlns:a16="http://schemas.microsoft.com/office/drawing/2014/main" id="{29E81CF9-44E2-C3C0-ABCD-5EB67C3E4863}"/>
                </a:ext>
              </a:extLst>
            </p:cNvPr>
            <p:cNvSpPr/>
            <p:nvPr/>
          </p:nvSpPr>
          <p:spPr>
            <a:xfrm>
              <a:off x="0" y="6548120"/>
              <a:ext cx="1930400" cy="287020"/>
            </a:xfrm>
            <a:prstGeom prst="rect">
              <a:avLst/>
            </a:prstGeom>
            <a:solidFill>
              <a:srgbClr val="CA08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</p:grpSp>
      <p:pic>
        <p:nvPicPr>
          <p:cNvPr id="19" name="Imagem 18">
            <a:extLst>
              <a:ext uri="{FF2B5EF4-FFF2-40B4-BE49-F238E27FC236}">
                <a16:creationId xmlns:a16="http://schemas.microsoft.com/office/drawing/2014/main" id="{A07C4B25-2035-8407-C77D-304EBB4B4E6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23620" y1="19734" x2="60429" y2="85144"/>
                        <a14:backgroundMark x1="57975" y1="63858" x2="57975" y2="65188"/>
                        <a14:backgroundMark x1="57669" y1="65410" x2="69939" y2="84479"/>
                        <a14:backgroundMark x1="54908" y1="88027" x2="68405" y2="84035"/>
                        <a14:backgroundMark x1="40798" y1="68071" x2="52761" y2="85588"/>
                        <a14:backgroundMark x1="20245" y1="81375" x2="38957" y2="69623"/>
                        <a14:backgroundMark x1="20859" y1="11973" x2="85583" y2="63636"/>
                        <a14:backgroundMark x1="18405" y1="12195" x2="20859" y2="11530"/>
                      </a14:backgroundRemoval>
                    </a14:imgEffect>
                    <a14:imgEffect>
                      <a14:brightnessContrast bright="20000" contrast="40000"/>
                    </a14:imgEffect>
                  </a14:imgLayer>
                </a14:imgProps>
              </a:ext>
            </a:extLst>
          </a:blip>
          <a:srcRect l="18103" t="9917" r="14423" b="10805"/>
          <a:stretch/>
        </p:blipFill>
        <p:spPr>
          <a:xfrm>
            <a:off x="10475743" y="4638392"/>
            <a:ext cx="238298" cy="387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276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split orient="vert"/>
      </p:transition>
    </mc:Choice>
    <mc:Fallback xmlns="">
      <p:transition spd="slow" advClick="0" advTm="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34" presetClass="emph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2.5E-6 3.7037E-7 L 2.5E-6 -0.01574 " pathEditMode="relative" rAng="0" ptsTypes="AA">
                                      <p:cBhvr>
                                        <p:cTn id="17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87"/>
                                    </p:animMotion>
                                    <p:animRot by="1500000">
                                      <p:cBhvr>
                                        <p:cTn id="18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9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20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21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2" presetID="42" presetClass="path" presetSubtype="0" autoRev="1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2.29167E-6 3.7037E-7 L 0.00013 -0.01852 " pathEditMode="relative" rAng="0" ptsTypes="AA">
                                      <p:cBhvr>
                                        <p:cTn id="23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92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400"/>
                            </p:stCondLst>
                            <p:childTnLst>
                              <p:par>
                                <p:cTn id="2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2.22222E-6 L -0.00013 -0.74421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-372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10" grpId="0" animBg="1"/>
      <p:bldP spid="10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A03DB1D0-1805-9856-7740-1C2D6F252F78}"/>
              </a:ext>
            </a:extLst>
          </p:cNvPr>
          <p:cNvSpPr/>
          <p:nvPr/>
        </p:nvSpPr>
        <p:spPr>
          <a:xfrm>
            <a:off x="1547445" y="87926"/>
            <a:ext cx="2171701" cy="957072"/>
          </a:xfrm>
          <a:prstGeom prst="roundRect">
            <a:avLst>
              <a:gd name="adj" fmla="val 29401"/>
            </a:avLst>
          </a:prstGeom>
          <a:solidFill>
            <a:srgbClr val="00206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69E64683-A070-5F46-B40B-38C69EE84583}"/>
              </a:ext>
            </a:extLst>
          </p:cNvPr>
          <p:cNvGrpSpPr/>
          <p:nvPr/>
        </p:nvGrpSpPr>
        <p:grpSpPr>
          <a:xfrm>
            <a:off x="1810281" y="115880"/>
            <a:ext cx="1828800" cy="769441"/>
            <a:chOff x="1810281" y="115880"/>
            <a:chExt cx="1828800" cy="769441"/>
          </a:xfrm>
        </p:grpSpPr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B353698F-63F1-60B7-95D7-3AB2D2532BC6}"/>
                </a:ext>
              </a:extLst>
            </p:cNvPr>
            <p:cNvSpPr txBox="1"/>
            <p:nvPr/>
          </p:nvSpPr>
          <p:spPr>
            <a:xfrm>
              <a:off x="1810281" y="115880"/>
              <a:ext cx="182880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sz="4400" u="sng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hnschrift SemiBold Condensed" panose="020B0502040204020203" pitchFamily="34" charset="0"/>
                </a:rPr>
                <a:t>Í</a:t>
              </a:r>
              <a:r>
                <a:rPr lang="pt-PT" sz="4400" u="sng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RAZY sTYLE" panose="020B0608020202060204" pitchFamily="34" charset="0"/>
                </a:rPr>
                <a:t>ndice </a:t>
              </a:r>
            </a:p>
          </p:txBody>
        </p:sp>
        <p:sp>
          <p:nvSpPr>
            <p:cNvPr id="12" name="Triângulo isósceles 11">
              <a:extLst>
                <a:ext uri="{FF2B5EF4-FFF2-40B4-BE49-F238E27FC236}">
                  <a16:creationId xmlns:a16="http://schemas.microsoft.com/office/drawing/2014/main" id="{998EAD2C-ED36-DB93-DFCB-E6E0F4F15B51}"/>
                </a:ext>
              </a:extLst>
            </p:cNvPr>
            <p:cNvSpPr/>
            <p:nvPr/>
          </p:nvSpPr>
          <p:spPr>
            <a:xfrm>
              <a:off x="3196387" y="428338"/>
              <a:ext cx="198120" cy="144524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 dirty="0"/>
            </a:p>
          </p:txBody>
        </p:sp>
      </p:grpSp>
      <p:pic>
        <p:nvPicPr>
          <p:cNvPr id="14" name="Imagem 13">
            <a:extLst>
              <a:ext uri="{FF2B5EF4-FFF2-40B4-BE49-F238E27FC236}">
                <a16:creationId xmlns:a16="http://schemas.microsoft.com/office/drawing/2014/main" id="{75864724-511E-08CD-63D0-5C4E9F40EB3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23620" y1="19734" x2="60429" y2="85144"/>
                        <a14:backgroundMark x1="57975" y1="63858" x2="57975" y2="65188"/>
                        <a14:backgroundMark x1="57669" y1="65410" x2="69939" y2="84479"/>
                        <a14:backgroundMark x1="54908" y1="88027" x2="68405" y2="84035"/>
                        <a14:backgroundMark x1="40798" y1="68071" x2="52761" y2="85588"/>
                        <a14:backgroundMark x1="20245" y1="81375" x2="38957" y2="69623"/>
                        <a14:backgroundMark x1="20859" y1="11973" x2="85583" y2="63636"/>
                        <a14:backgroundMark x1="18405" y1="12195" x2="20859" y2="11530"/>
                      </a14:backgroundRemoval>
                    </a14:imgEffect>
                    <a14:imgEffect>
                      <a14:brightnessContrast bright="20000" contrast="40000"/>
                    </a14:imgEffect>
                  </a14:imgLayer>
                </a14:imgProps>
              </a:ext>
            </a:extLst>
          </a:blip>
          <a:srcRect l="18103" t="9917" r="14423" b="10805"/>
          <a:stretch/>
        </p:blipFill>
        <p:spPr>
          <a:xfrm>
            <a:off x="10475743" y="4638392"/>
            <a:ext cx="238298" cy="387344"/>
          </a:xfrm>
          <a:prstGeom prst="rect">
            <a:avLst/>
          </a:prstGeom>
        </p:spPr>
      </p:pic>
      <p:grpSp>
        <p:nvGrpSpPr>
          <p:cNvPr id="18" name="Agrupar 17">
            <a:extLst>
              <a:ext uri="{FF2B5EF4-FFF2-40B4-BE49-F238E27FC236}">
                <a16:creationId xmlns:a16="http://schemas.microsoft.com/office/drawing/2014/main" id="{02DFB26E-2D02-B4E1-14B7-C51C43601926}"/>
              </a:ext>
            </a:extLst>
          </p:cNvPr>
          <p:cNvGrpSpPr/>
          <p:nvPr/>
        </p:nvGrpSpPr>
        <p:grpSpPr>
          <a:xfrm>
            <a:off x="1747144" y="109386"/>
            <a:ext cx="1828800" cy="830997"/>
            <a:chOff x="1810281" y="115880"/>
            <a:chExt cx="1828800" cy="830997"/>
          </a:xfrm>
        </p:grpSpPr>
        <p:sp>
          <p:nvSpPr>
            <p:cNvPr id="19" name="CaixaDeTexto 18">
              <a:extLst>
                <a:ext uri="{FF2B5EF4-FFF2-40B4-BE49-F238E27FC236}">
                  <a16:creationId xmlns:a16="http://schemas.microsoft.com/office/drawing/2014/main" id="{DB7512ED-3408-D9CB-B4F4-39A01A9164F7}"/>
                </a:ext>
              </a:extLst>
            </p:cNvPr>
            <p:cNvSpPr txBox="1"/>
            <p:nvPr/>
          </p:nvSpPr>
          <p:spPr>
            <a:xfrm>
              <a:off x="1810281" y="115880"/>
              <a:ext cx="18288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sz="4800" dirty="0">
                  <a:ln w="0"/>
                  <a:solidFill>
                    <a:schemeClr val="bg1"/>
                  </a:solidFill>
                  <a:effectLst>
                    <a:glow rad="127000">
                      <a:srgbClr val="0519AB">
                        <a:alpha val="20000"/>
                      </a:srgbClr>
                    </a:glow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ahnschrift SemiBold Condensed" panose="020B0502040204020203" pitchFamily="34" charset="0"/>
                  <a:cs typeface="Times New Roman" panose="02020603050405020304" pitchFamily="18" charset="0"/>
                </a:rPr>
                <a:t>Í</a:t>
              </a:r>
              <a:r>
                <a:rPr lang="pt-PT" sz="4800" dirty="0">
                  <a:ln w="0"/>
                  <a:solidFill>
                    <a:schemeClr val="bg1"/>
                  </a:solidFill>
                  <a:effectLst>
                    <a:glow rad="127000">
                      <a:srgbClr val="0519AB">
                        <a:alpha val="20000"/>
                      </a:srgbClr>
                    </a:glow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RAZY sTYLE" panose="020B0608020202060204" pitchFamily="34" charset="0"/>
                  <a:cs typeface="Times New Roman" panose="02020603050405020304" pitchFamily="18" charset="0"/>
                </a:rPr>
                <a:t>ndice</a:t>
              </a:r>
              <a:r>
                <a:rPr lang="pt-PT" sz="4400" u="sng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RAZY sTYLE" panose="020B0608020202060204" pitchFamily="34" charset="0"/>
                </a:rPr>
                <a:t> </a:t>
              </a:r>
            </a:p>
          </p:txBody>
        </p:sp>
        <p:sp>
          <p:nvSpPr>
            <p:cNvPr id="20" name="Triângulo isósceles 19">
              <a:extLst>
                <a:ext uri="{FF2B5EF4-FFF2-40B4-BE49-F238E27FC236}">
                  <a16:creationId xmlns:a16="http://schemas.microsoft.com/office/drawing/2014/main" id="{64C1C7F8-E98A-E104-977D-5C92D793E60A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3275516" y="428338"/>
              <a:ext cx="246753" cy="180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  <a:effectLst>
              <a:glow rad="127000">
                <a:srgbClr val="0519AB">
                  <a:alpha val="22000"/>
                </a:srgb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 dirty="0"/>
            </a:p>
          </p:txBody>
        </p:sp>
      </p:grpSp>
      <p:grpSp>
        <p:nvGrpSpPr>
          <p:cNvPr id="40" name="Agrupar 39">
            <a:extLst>
              <a:ext uri="{FF2B5EF4-FFF2-40B4-BE49-F238E27FC236}">
                <a16:creationId xmlns:a16="http://schemas.microsoft.com/office/drawing/2014/main" id="{B13039C4-77B7-7CB3-4CEA-6AA07C8F1586}"/>
              </a:ext>
            </a:extLst>
          </p:cNvPr>
          <p:cNvGrpSpPr/>
          <p:nvPr/>
        </p:nvGrpSpPr>
        <p:grpSpPr>
          <a:xfrm>
            <a:off x="1646750" y="1072951"/>
            <a:ext cx="6741346" cy="5582867"/>
            <a:chOff x="1963742" y="1072951"/>
            <a:chExt cx="6741346" cy="5582867"/>
          </a:xfrm>
        </p:grpSpPr>
        <p:sp>
          <p:nvSpPr>
            <p:cNvPr id="39" name="Retângulo: Cantos Arredondados 38">
              <a:extLst>
                <a:ext uri="{FF2B5EF4-FFF2-40B4-BE49-F238E27FC236}">
                  <a16:creationId xmlns:a16="http://schemas.microsoft.com/office/drawing/2014/main" id="{9EA76752-B781-A1B7-4690-F142AAD7A126}"/>
                </a:ext>
              </a:extLst>
            </p:cNvPr>
            <p:cNvSpPr/>
            <p:nvPr/>
          </p:nvSpPr>
          <p:spPr>
            <a:xfrm>
              <a:off x="1963742" y="1072951"/>
              <a:ext cx="6741346" cy="5582867"/>
            </a:xfrm>
            <a:prstGeom prst="roundRect">
              <a:avLst>
                <a:gd name="adj" fmla="val 4438"/>
              </a:avLst>
            </a:prstGeom>
            <a:blipFill dpi="0" rotWithShape="1">
              <a:blip r:embed="rId5"/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38" name="CaixaDeTexto 37">
              <a:extLst>
                <a:ext uri="{FF2B5EF4-FFF2-40B4-BE49-F238E27FC236}">
                  <a16:creationId xmlns:a16="http://schemas.microsoft.com/office/drawing/2014/main" id="{4127BA41-E1AC-ED19-09EB-CB07C10404A2}"/>
                </a:ext>
              </a:extLst>
            </p:cNvPr>
            <p:cNvSpPr txBox="1"/>
            <p:nvPr/>
          </p:nvSpPr>
          <p:spPr>
            <a:xfrm>
              <a:off x="2377440" y="1273637"/>
              <a:ext cx="6096000" cy="500136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PT" sz="2900" b="1" i="0" u="none" strike="noStrike" kern="1200" normalizeH="0" baseline="0" noProof="0" dirty="0">
                  <a:ln w="0"/>
                  <a:solidFill>
                    <a:schemeClr val="bg1"/>
                  </a:solidFill>
                  <a:effectLst>
                    <a:outerShdw blurRad="50800" dist="38100" dir="16200000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fornian FB" panose="0207040306080B030204" pitchFamily="18" charset="0"/>
                  <a:cs typeface="Times New Roman" panose="02020603050405020304" pitchFamily="18" charset="0"/>
                </a:rPr>
                <a:t>Resumo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PT" sz="2900" b="1" i="0" u="none" strike="noStrike" kern="1200" normalizeH="0" baseline="0" noProof="0" dirty="0">
                  <a:ln w="0"/>
                  <a:solidFill>
                    <a:schemeClr val="bg1"/>
                  </a:solidFill>
                  <a:effectLst>
                    <a:outerShdw blurRad="50800" dist="38100" dir="16200000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fornian FB" panose="0207040306080B030204" pitchFamily="18" charset="0"/>
                  <a:cs typeface="Times New Roman" panose="02020603050405020304" pitchFamily="18" charset="0"/>
                </a:rPr>
                <a:t>Palavras- chave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PT" sz="2900" b="1" i="0" u="none" strike="noStrike" kern="1200" normalizeH="0" baseline="0" noProof="0" dirty="0">
                  <a:ln w="0"/>
                  <a:solidFill>
                    <a:schemeClr val="bg1"/>
                  </a:solidFill>
                  <a:effectLst>
                    <a:outerShdw blurRad="50800" dist="38100" dir="16200000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fornian FB" panose="0207040306080B030204" pitchFamily="18" charset="0"/>
                  <a:cs typeface="Times New Roman" panose="02020603050405020304" pitchFamily="18" charset="0"/>
                </a:rPr>
                <a:t>Escolha e Fundamentação do Projeto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PT" sz="2900" b="1" i="0" u="none" strike="noStrike" kern="1200" normalizeH="0" baseline="0" noProof="0" dirty="0">
                  <a:ln w="0"/>
                  <a:solidFill>
                    <a:schemeClr val="bg1"/>
                  </a:solidFill>
                  <a:effectLst>
                    <a:outerShdw blurRad="50800" dist="38100" dir="16200000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fornian FB" panose="0207040306080B030204" pitchFamily="18" charset="0"/>
                  <a:cs typeface="Times New Roman" panose="02020603050405020304" pitchFamily="18" charset="0"/>
                </a:rPr>
                <a:t>Enquadramento Teórico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PT" sz="2900" b="1" i="0" u="none" strike="noStrike" kern="1200" normalizeH="0" baseline="0" noProof="0" dirty="0">
                  <a:ln w="0"/>
                  <a:solidFill>
                    <a:schemeClr val="bg1"/>
                  </a:solidFill>
                  <a:effectLst>
                    <a:outerShdw blurRad="50800" dist="38100" dir="16200000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fornian FB" panose="0207040306080B030204" pitchFamily="18" charset="0"/>
                  <a:cs typeface="Times New Roman" panose="02020603050405020304" pitchFamily="18" charset="0"/>
                </a:rPr>
                <a:t>Enquadramento Prático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PT" sz="2900" b="1" i="0" u="none" strike="noStrike" kern="1200" normalizeH="0" baseline="0" noProof="0" dirty="0">
                  <a:ln w="0"/>
                  <a:solidFill>
                    <a:schemeClr val="bg1"/>
                  </a:solidFill>
                  <a:effectLst>
                    <a:outerShdw blurRad="50800" dist="38100" dir="16200000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fornian FB" panose="0207040306080B030204" pitchFamily="18" charset="0"/>
                  <a:cs typeface="Times New Roman" panose="02020603050405020304" pitchFamily="18" charset="0"/>
                </a:rPr>
                <a:t>Testes e Resultados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PT" sz="2900" b="1" i="0" u="none" strike="noStrike" kern="1200" normalizeH="0" baseline="0" noProof="0" dirty="0">
                  <a:ln w="0"/>
                  <a:solidFill>
                    <a:schemeClr val="bg1"/>
                  </a:solidFill>
                  <a:effectLst>
                    <a:outerShdw blurRad="50800" dist="38100" dir="16200000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fornian FB" panose="0207040306080B030204" pitchFamily="18" charset="0"/>
                  <a:cs typeface="Times New Roman" panose="02020603050405020304" pitchFamily="18" charset="0"/>
                </a:rPr>
                <a:t>Demonstração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PT" sz="2900" b="1" i="0" u="none" strike="noStrike" kern="1200" normalizeH="0" baseline="0" noProof="0" dirty="0">
                  <a:ln w="0"/>
                  <a:solidFill>
                    <a:schemeClr val="bg1"/>
                  </a:solidFill>
                  <a:effectLst>
                    <a:outerShdw blurRad="50800" dist="38100" dir="16200000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fornian FB" panose="0207040306080B030204" pitchFamily="18" charset="0"/>
                  <a:cs typeface="Times New Roman" panose="02020603050405020304" pitchFamily="18" charset="0"/>
                </a:rPr>
                <a:t>Orçamentação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PT" sz="2900" b="1" i="0" u="none" strike="noStrike" kern="1200" normalizeH="0" baseline="0" noProof="0" dirty="0">
                  <a:ln w="0"/>
                  <a:solidFill>
                    <a:schemeClr val="bg1"/>
                  </a:solidFill>
                  <a:effectLst>
                    <a:outerShdw blurRad="50800" dist="38100" dir="16200000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fornian FB" panose="0207040306080B030204" pitchFamily="18" charset="0"/>
                  <a:cs typeface="Times New Roman" panose="02020603050405020304" pitchFamily="18" charset="0"/>
                </a:rPr>
                <a:t>Trabalhos Futuros/ ou outros trabalhos realizados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PT" sz="2900" b="1" i="0" u="none" strike="noStrike" kern="1200" normalizeH="0" baseline="0" noProof="0" dirty="0">
                  <a:ln w="0"/>
                  <a:solidFill>
                    <a:schemeClr val="bg1"/>
                  </a:solidFill>
                  <a:effectLst>
                    <a:outerShdw blurRad="50800" dist="38100" dir="16200000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fornian FB" panose="0207040306080B030204" pitchFamily="18" charset="0"/>
                  <a:cs typeface="Times New Roman" panose="02020603050405020304" pitchFamily="18" charset="0"/>
                </a:rPr>
                <a:t>Agradecimentos</a:t>
              </a:r>
              <a:endParaRPr kumimoji="0" lang="pt-PT" sz="2900" b="1" i="0" u="none" strike="noStrike" kern="1200" cap="none" spc="0" normalizeH="0" baseline="0" noProof="0" dirty="0">
                <a:ln w="12700">
                  <a:solidFill>
                    <a:srgbClr val="27CED7">
                      <a:lumMod val="50000"/>
                    </a:srgbClr>
                  </a:solidFill>
                  <a:prstDash val="solid"/>
                </a:ln>
                <a:solidFill>
                  <a:schemeClr val="bg1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fornian FB" panose="0207040306080B0302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80256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3.7037E-7 L -0.58346 -0.59444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180" y="-2972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53" presetClass="entr" presetSubtype="16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58346 -0.59444 L -0.8918 -0.39583 " pathEditMode="relative" rAng="0" ptsTypes="AA">
                                      <p:cBhvr>
                                        <p:cTn id="25" dur="6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417" y="9931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Agrupar 5">
            <a:extLst>
              <a:ext uri="{FF2B5EF4-FFF2-40B4-BE49-F238E27FC236}">
                <a16:creationId xmlns:a16="http://schemas.microsoft.com/office/drawing/2014/main" id="{8DCAAD2D-2BAF-7E3C-4E31-B4622A4F1F1A}"/>
              </a:ext>
            </a:extLst>
          </p:cNvPr>
          <p:cNvGrpSpPr/>
          <p:nvPr/>
        </p:nvGrpSpPr>
        <p:grpSpPr>
          <a:xfrm>
            <a:off x="0" y="-5105400"/>
            <a:ext cx="40081200" cy="22566204"/>
            <a:chOff x="0" y="0"/>
            <a:chExt cx="40081200" cy="22566204"/>
          </a:xfrm>
        </p:grpSpPr>
        <p:sp>
          <p:nvSpPr>
            <p:cNvPr id="22" name="Retângulo 21">
              <a:extLst>
                <a:ext uri="{FF2B5EF4-FFF2-40B4-BE49-F238E27FC236}">
                  <a16:creationId xmlns:a16="http://schemas.microsoft.com/office/drawing/2014/main" id="{3EC312F1-0442-940F-8A4B-F34ED5E4EC6C}"/>
                </a:ext>
              </a:extLst>
            </p:cNvPr>
            <p:cNvSpPr/>
            <p:nvPr/>
          </p:nvSpPr>
          <p:spPr>
            <a:xfrm>
              <a:off x="0" y="6858000"/>
              <a:ext cx="40081200" cy="15708204"/>
            </a:xfrm>
            <a:prstGeom prst="rect">
              <a:avLst/>
            </a:prstGeom>
            <a:solidFill>
              <a:srgbClr val="E6E6E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PT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Retângulo: Cantos Arredondados 20">
              <a:extLst>
                <a:ext uri="{FF2B5EF4-FFF2-40B4-BE49-F238E27FC236}">
                  <a16:creationId xmlns:a16="http://schemas.microsoft.com/office/drawing/2014/main" id="{D12A3B55-6FD2-3733-00F1-B2754FAE1B95}"/>
                </a:ext>
              </a:extLst>
            </p:cNvPr>
            <p:cNvSpPr/>
            <p:nvPr/>
          </p:nvSpPr>
          <p:spPr>
            <a:xfrm>
              <a:off x="4431323" y="6858000"/>
              <a:ext cx="32144677" cy="15552578"/>
            </a:xfrm>
            <a:prstGeom prst="roundRect">
              <a:avLst>
                <a:gd name="adj" fmla="val 1155"/>
              </a:avLst>
            </a:prstGeom>
            <a:solidFill>
              <a:srgbClr val="FFFFFF"/>
            </a:solidFill>
            <a:ln w="19050">
              <a:solidFill>
                <a:srgbClr val="D93446"/>
              </a:solidFill>
            </a:ln>
            <a:effectLst>
              <a:outerShdw blurRad="850900" dist="38100" dir="8100000" algn="tr" rotWithShape="0">
                <a:prstClr val="black">
                  <a:alpha val="3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PT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Retângulo: Cantos Diagonais Arredondados 26">
              <a:extLst>
                <a:ext uri="{FF2B5EF4-FFF2-40B4-BE49-F238E27FC236}">
                  <a16:creationId xmlns:a16="http://schemas.microsoft.com/office/drawing/2014/main" id="{A383F8BB-7F58-C5B6-6BC0-7A368BD85CDC}"/>
                </a:ext>
              </a:extLst>
            </p:cNvPr>
            <p:cNvSpPr/>
            <p:nvPr/>
          </p:nvSpPr>
          <p:spPr>
            <a:xfrm>
              <a:off x="5291577" y="7802880"/>
              <a:ext cx="19800000" cy="1950720"/>
            </a:xfrm>
            <a:prstGeom prst="round2DiagRect">
              <a:avLst>
                <a:gd name="adj1" fmla="val 0"/>
                <a:gd name="adj2" fmla="val 50000"/>
              </a:avLst>
            </a:prstGeom>
            <a:gradFill flip="none" rotWithShape="1">
              <a:gsLst>
                <a:gs pos="58000">
                  <a:srgbClr val="D93446"/>
                </a:gs>
                <a:gs pos="100000">
                  <a:schemeClr val="bg2">
                    <a:tint val="100000"/>
                    <a:shade val="67000"/>
                    <a:satMod val="145000"/>
                  </a:schemeClr>
                </a:gs>
              </a:gsLst>
              <a:lin ang="0" scaled="1"/>
              <a:tileRect/>
            </a:gradFill>
            <a:ln>
              <a:noFill/>
            </a:ln>
            <a:effectLst>
              <a:innerShdw blurRad="850900">
                <a:schemeClr val="tx1">
                  <a:lumMod val="95000"/>
                  <a:lumOff val="5000"/>
                  <a:alpha val="41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PT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8" name="Imagem 17">
              <a:extLst>
                <a:ext uri="{FF2B5EF4-FFF2-40B4-BE49-F238E27FC236}">
                  <a16:creationId xmlns:a16="http://schemas.microsoft.com/office/drawing/2014/main" id="{01045854-8B9B-C913-DD98-7A7A8F59600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40" name="Retângulo 39">
              <a:extLst>
                <a:ext uri="{FF2B5EF4-FFF2-40B4-BE49-F238E27FC236}">
                  <a16:creationId xmlns:a16="http://schemas.microsoft.com/office/drawing/2014/main" id="{29E81CF9-44E2-C3C0-ABCD-5EB67C3E4863}"/>
                </a:ext>
              </a:extLst>
            </p:cNvPr>
            <p:cNvSpPr/>
            <p:nvPr/>
          </p:nvSpPr>
          <p:spPr>
            <a:xfrm>
              <a:off x="0" y="6548120"/>
              <a:ext cx="1930400" cy="287020"/>
            </a:xfrm>
            <a:prstGeom prst="rect">
              <a:avLst/>
            </a:prstGeom>
            <a:solidFill>
              <a:srgbClr val="CA08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PT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6" name="Imagem 15">
              <a:extLst>
                <a:ext uri="{FF2B5EF4-FFF2-40B4-BE49-F238E27FC236}">
                  <a16:creationId xmlns:a16="http://schemas.microsoft.com/office/drawing/2014/main" id="{8AACCEA4-D15F-731A-BA21-FCB5142EE9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4875"/>
            <a:stretch/>
          </p:blipFill>
          <p:spPr>
            <a:xfrm>
              <a:off x="12152374" y="0"/>
              <a:ext cx="27928825" cy="685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71627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44444E-6 L -1.14375 -0.40069 " pathEditMode="fixed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187" y="-2004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</p:cBhvr>
                                      <p:by x="30400" y="304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Imagem 27">
            <a:extLst>
              <a:ext uri="{FF2B5EF4-FFF2-40B4-BE49-F238E27FC236}">
                <a16:creationId xmlns:a16="http://schemas.microsoft.com/office/drawing/2014/main" id="{905307CF-2813-986F-0643-960E67A1A6D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909"/>
          <a:stretch/>
        </p:blipFill>
        <p:spPr>
          <a:xfrm>
            <a:off x="0" y="259080"/>
            <a:ext cx="12192000" cy="6598920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CC2ABDD3-3FA3-70BD-0835-77CD49FA9D21}"/>
              </a:ext>
            </a:extLst>
          </p:cNvPr>
          <p:cNvSpPr txBox="1"/>
          <p:nvPr/>
        </p:nvSpPr>
        <p:spPr>
          <a:xfrm>
            <a:off x="1736203" y="2571895"/>
            <a:ext cx="274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4000" b="1" dirty="0">
                <a:solidFill>
                  <a:schemeClr val="bg1"/>
                </a:solidFill>
                <a:latin typeface="Californian FB" panose="0207040306080B030204" pitchFamily="18" charset="0"/>
              </a:rPr>
              <a:t>Resumo</a:t>
            </a:r>
          </a:p>
        </p:txBody>
      </p:sp>
    </p:spTree>
    <p:extLst>
      <p:ext uri="{BB962C8B-B14F-4D97-AF65-F5344CB8AC3E}">
        <p14:creationId xmlns:p14="http://schemas.microsoft.com/office/powerpoint/2010/main" val="2647670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C8DFA359-6EEF-CE60-655C-58628A086B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3112" b="3453"/>
          <a:stretch/>
        </p:blipFill>
        <p:spPr>
          <a:xfrm>
            <a:off x="0" y="0"/>
            <a:ext cx="12191999" cy="6470248"/>
          </a:xfrm>
          <a:prstGeom prst="rect">
            <a:avLst/>
          </a:prstGeom>
          <a:ln>
            <a:noFill/>
          </a:ln>
        </p:spPr>
      </p:pic>
      <p:sp>
        <p:nvSpPr>
          <p:cNvPr id="7" name="Retângulo: Cantos Diagonais Arredondados 6">
            <a:extLst>
              <a:ext uri="{FF2B5EF4-FFF2-40B4-BE49-F238E27FC236}">
                <a16:creationId xmlns:a16="http://schemas.microsoft.com/office/drawing/2014/main" id="{9E948CA4-7BCA-E5D5-1D01-71D1EE2D97C9}"/>
              </a:ext>
            </a:extLst>
          </p:cNvPr>
          <p:cNvSpPr/>
          <p:nvPr/>
        </p:nvSpPr>
        <p:spPr>
          <a:xfrm>
            <a:off x="1605280" y="297470"/>
            <a:ext cx="6024880" cy="580888"/>
          </a:xfrm>
          <a:prstGeom prst="round2DiagRect">
            <a:avLst>
              <a:gd name="adj1" fmla="val 0"/>
              <a:gd name="adj2" fmla="val 50000"/>
            </a:avLst>
          </a:prstGeom>
          <a:gradFill flip="none" rotWithShape="1">
            <a:gsLst>
              <a:gs pos="58000">
                <a:srgbClr val="D93446"/>
              </a:gs>
              <a:gs pos="100000">
                <a:schemeClr val="bg2">
                  <a:tint val="100000"/>
                  <a:shade val="67000"/>
                  <a:satMod val="145000"/>
                </a:schemeClr>
              </a:gs>
            </a:gsLst>
            <a:lin ang="0" scaled="1"/>
            <a:tileRect/>
          </a:gradFill>
          <a:ln>
            <a:noFill/>
          </a:ln>
          <a:effectLst>
            <a:innerShdw blurRad="850900">
              <a:schemeClr val="tx1">
                <a:lumMod val="95000"/>
                <a:lumOff val="5000"/>
                <a:alpha val="41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PT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9" name="Imagem 28">
            <a:extLst>
              <a:ext uri="{FF2B5EF4-FFF2-40B4-BE49-F238E27FC236}">
                <a16:creationId xmlns:a16="http://schemas.microsoft.com/office/drawing/2014/main" id="{4965BCFD-BEAE-2679-4D3B-C2FE87CDFC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2036" r="99491">
                        <a14:backgroundMark x1="83461" y1="25735" x2="89567" y2="6765"/>
                      </a14:backgroundRemoval>
                    </a14:imgEffect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735369">
            <a:off x="8052137" y="-3333638"/>
            <a:ext cx="2147334" cy="3318825"/>
          </a:xfrm>
          <a:prstGeom prst="rect">
            <a:avLst/>
          </a:prstGeom>
          <a:effectLst>
            <a:glow>
              <a:schemeClr val="bg1"/>
            </a:glow>
            <a:innerShdw blurRad="127000">
              <a:prstClr val="black">
                <a:alpha val="96000"/>
              </a:prstClr>
            </a:innerShdw>
            <a:softEdge rad="0"/>
          </a:effectLst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83D80876-13C0-76BB-B00D-BAF36DC0B91D}"/>
              </a:ext>
            </a:extLst>
          </p:cNvPr>
          <p:cNvSpPr txBox="1"/>
          <p:nvPr/>
        </p:nvSpPr>
        <p:spPr>
          <a:xfrm>
            <a:off x="8768080" y="3744577"/>
            <a:ext cx="17676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3600" dirty="0">
                <a:solidFill>
                  <a:schemeClr val="bg1"/>
                </a:solidFill>
                <a:latin typeface="Berlin Sans FB" panose="020E0602020502020306" pitchFamily="34" charset="0"/>
              </a:rPr>
              <a:t>Estética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595CD2F7-8FEF-101B-F04E-9525C14C4D8C}"/>
              </a:ext>
            </a:extLst>
          </p:cNvPr>
          <p:cNvSpPr txBox="1"/>
          <p:nvPr/>
        </p:nvSpPr>
        <p:spPr>
          <a:xfrm>
            <a:off x="1874519" y="241009"/>
            <a:ext cx="38419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4000" b="1" dirty="0">
                <a:solidFill>
                  <a:schemeClr val="bg1"/>
                </a:solidFill>
                <a:latin typeface="Californian FB" panose="0207040306080B030204" pitchFamily="18" charset="0"/>
              </a:rPr>
              <a:t>Palavra-chave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A1313DF9-4AC1-F721-E0D8-A4D478BE88AE}"/>
              </a:ext>
            </a:extLst>
          </p:cNvPr>
          <p:cNvSpPr txBox="1"/>
          <p:nvPr/>
        </p:nvSpPr>
        <p:spPr>
          <a:xfrm>
            <a:off x="4564772" y="4518630"/>
            <a:ext cx="28012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ST"/>
            </a:defPPr>
            <a:lvl1pPr algn="ctr">
              <a:defRPr sz="2800">
                <a:latin typeface="Berlin Sans FB" panose="020E0602020502020306" pitchFamily="34" charset="0"/>
              </a:defRPr>
            </a:lvl1pPr>
          </a:lstStyle>
          <a:p>
            <a:r>
              <a:rPr lang="pt-PT" sz="3600" dirty="0">
                <a:solidFill>
                  <a:schemeClr val="bg1"/>
                </a:solidFill>
              </a:rPr>
              <a:t>Experiência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68747527-801B-79E3-3D37-ECD062E17125}"/>
              </a:ext>
            </a:extLst>
          </p:cNvPr>
          <p:cNvSpPr txBox="1"/>
          <p:nvPr/>
        </p:nvSpPr>
        <p:spPr>
          <a:xfrm>
            <a:off x="2225964" y="1681018"/>
            <a:ext cx="23388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3600" dirty="0">
                <a:solidFill>
                  <a:schemeClr val="bg1"/>
                </a:solidFill>
                <a:latin typeface="Berlin Sans FB" panose="020E0602020502020306" pitchFamily="34" charset="0"/>
              </a:rPr>
              <a:t>Interface</a:t>
            </a:r>
            <a:r>
              <a:rPr lang="pt-PT" sz="2400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38890604"/>
      </p:ext>
    </p:extLst>
  </p:cSld>
  <p:clrMapOvr>
    <a:masterClrMapping/>
  </p:clrMapOvr>
  <p:transition spd="slow" advClick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1.48148E-6 L -0.01302 0.50694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1" y="253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302 0.50694 L -0.42839 0.55069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768" y="2176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8" presetClass="emp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5600000">
                                      <p:cBhvr>
                                        <p:cTn id="12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2839 0.55069 L -0.27956 0.95393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435" y="20162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12000000">
                                      <p:cBhvr>
                                        <p:cTn id="18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7956 0.95393 L -0.00912 0.74398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516" y="-10509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3600000">
                                      <p:cBhvr>
                                        <p:cTn id="24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912 0.74398 L -0.01302 0.50695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0" y="-12755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8100000">
                                      <p:cBhvr>
                                        <p:cTn id="30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818</TotalTime>
  <Words>108</Words>
  <Application>Microsoft Office PowerPoint</Application>
  <PresentationFormat>Ecrã Panorâmico</PresentationFormat>
  <Paragraphs>65</Paragraphs>
  <Slides>16</Slides>
  <Notes>8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16</vt:i4>
      </vt:variant>
    </vt:vector>
  </HeadingPairs>
  <TitlesOfParts>
    <vt:vector size="26" baseType="lpstr">
      <vt:lpstr>AHDN</vt:lpstr>
      <vt:lpstr>Arial</vt:lpstr>
      <vt:lpstr>Bahnschrift SemiBold Condensed</vt:lpstr>
      <vt:lpstr>Berlin Sans FB</vt:lpstr>
      <vt:lpstr>Calibri</vt:lpstr>
      <vt:lpstr>Calibri Light</vt:lpstr>
      <vt:lpstr>Californian FB</vt:lpstr>
      <vt:lpstr>Century Gothic</vt:lpstr>
      <vt:lpstr>cRAZY sTYLE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ayres major</dc:creator>
  <cp:lastModifiedBy>ayres major</cp:lastModifiedBy>
  <cp:revision>13</cp:revision>
  <dcterms:created xsi:type="dcterms:W3CDTF">2022-05-05T23:24:58Z</dcterms:created>
  <dcterms:modified xsi:type="dcterms:W3CDTF">2022-05-11T10:08:58Z</dcterms:modified>
</cp:coreProperties>
</file>